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a:t>Presen</a:t>
            </a:r>
            <a:r>
              <a:rPr lang="en-AU"/>
              <a:t>ting our phd paper titled …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AU"/>
              <a:t>Good morning/afternoon everyone. I'm Humphrey Munn from the University of Queensland and CSIRO Data61. </a:t>
            </a:r>
            <a:r>
              <a:rPr lang="en-AU"/>
              <a:t>Today I'll be presenting our work on whole-body dynamic throwing with legged manipulators - essentially teaching robots to throw objects accurately using their entire body, not just their arms. This is joint work with Brendan Tidd, Peter Böhm, Marcus Gallagher, and David Howard.</a:t>
            </a:r>
            <a:endParaRPr/>
          </a:p>
        </p:txBody>
      </p:sp>
      <p:sp>
        <p:nvSpPr>
          <p:cNvPr id="456" name="Google Shape;4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a9f803899d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a9f803899d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sz="2200"/>
              <a:t>Here is an example of a long range throw with the quadruped.</a:t>
            </a:r>
            <a:endParaRPr sz="2200"/>
          </a:p>
        </p:txBody>
      </p:sp>
      <p:sp>
        <p:nvSpPr>
          <p:cNvPr id="601" name="Google Shape;601;g3a9f803899d_0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a9f803899d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a9f803899d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sz="2200"/>
              <a:t>This is a video of a learnt policy generalising to throwing at any target near the robot and maintaining stability. As you can see the accuracy is not perfect but considering the small size of the neural network (about 50000 parameters) it is quite good.</a:t>
            </a:r>
            <a:endParaRPr sz="2200"/>
          </a:p>
        </p:txBody>
      </p:sp>
      <p:sp>
        <p:nvSpPr>
          <p:cNvPr id="608" name="Google Shape;608;g3a9f803899d_0_2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a9f803899d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a9f803899d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For stability, our general throwing policies achieved around 84% stability for the humanoid and 82% for the quadruped. At short distances like 4 metres, we hit 98% stability for the humanoid.</a:t>
            </a:r>
            <a:endParaRPr sz="2200"/>
          </a:p>
          <a:p>
            <a:pPr indent="0" lvl="0" marL="0" rtl="0" algn="l">
              <a:lnSpc>
                <a:spcPct val="115000"/>
              </a:lnSpc>
              <a:spcBef>
                <a:spcPts val="1200"/>
              </a:spcBef>
              <a:spcAft>
                <a:spcPts val="0"/>
              </a:spcAft>
              <a:buClr>
                <a:schemeClr val="dk1"/>
              </a:buClr>
              <a:buSzPts val="1100"/>
              <a:buFont typeface="Arial"/>
              <a:buNone/>
            </a:pPr>
            <a:r>
              <a:rPr lang="en-AU" sz="2200"/>
              <a:t>Longer distances showed more variance - the stability-accuracy trade-off becomes evident when pushing maximum range. The humanoid showed higher variance across seeds, reflecting the learning algorithm's sensitivity to the more constrained morphology.</a:t>
            </a:r>
            <a:endParaRPr sz="2200"/>
          </a:p>
          <a:p>
            <a:pPr indent="0" lvl="0" marL="0" rtl="0" algn="l">
              <a:lnSpc>
                <a:spcPct val="115000"/>
              </a:lnSpc>
              <a:spcBef>
                <a:spcPts val="1200"/>
              </a:spcBef>
              <a:spcAft>
                <a:spcPts val="0"/>
              </a:spcAft>
              <a:buClr>
                <a:schemeClr val="dk1"/>
              </a:buClr>
              <a:buSzPts val="1100"/>
              <a:buFont typeface="Arial"/>
              <a:buNone/>
            </a:pPr>
            <a:r>
              <a:rPr lang="en-AU" sz="2200"/>
              <a:t>The key takeaway is that the adaptive curriculum was essential. Without it, policies either learned to stand still or throw themselves over. With it, we could achieve both accurate throws and stable postures.</a:t>
            </a:r>
            <a:endParaRPr sz="2200"/>
          </a:p>
          <a:p>
            <a:pPr indent="0" lvl="0" marL="0" rtl="0" algn="l">
              <a:spcBef>
                <a:spcPts val="1200"/>
              </a:spcBef>
              <a:spcAft>
                <a:spcPts val="0"/>
              </a:spcAft>
              <a:buNone/>
            </a:pPr>
            <a:r>
              <a:t/>
            </a:r>
            <a:endParaRPr sz="2200"/>
          </a:p>
        </p:txBody>
      </p:sp>
      <p:sp>
        <p:nvSpPr>
          <p:cNvPr id="615" name="Google Shape;615;g3a9f803899d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a9f803899d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a9f803899d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For real-world deployment, we transferred our policies to the Chuck humanoid. At a 4-metre target, we achieved 80cm average error with our best run hitting just 6cm from target. Importantly, the robot remained stable throughout all trials.</a:t>
            </a:r>
            <a:endParaRPr sz="2200"/>
          </a:p>
          <a:p>
            <a:pPr indent="0" lvl="0" marL="0" rtl="0" algn="l">
              <a:lnSpc>
                <a:spcPct val="115000"/>
              </a:lnSpc>
              <a:spcBef>
                <a:spcPts val="1200"/>
              </a:spcBef>
              <a:spcAft>
                <a:spcPts val="0"/>
              </a:spcAft>
              <a:buClr>
                <a:schemeClr val="dk1"/>
              </a:buClr>
              <a:buSzPts val="1100"/>
              <a:buFont typeface="Arial"/>
              <a:buNone/>
            </a:pPr>
            <a:r>
              <a:rPr lang="en-AU" sz="2200"/>
              <a:t>We also tested with a 1.25kg payload to simulate different objects - accuracy was comparable and stability maintained.</a:t>
            </a:r>
            <a:endParaRPr sz="2200"/>
          </a:p>
          <a:p>
            <a:pPr indent="0" lvl="0" marL="0" rtl="0" algn="l">
              <a:lnSpc>
                <a:spcPct val="115000"/>
              </a:lnSpc>
              <a:spcBef>
                <a:spcPts val="1200"/>
              </a:spcBef>
              <a:spcAft>
                <a:spcPts val="0"/>
              </a:spcAft>
              <a:buClr>
                <a:schemeClr val="dk1"/>
              </a:buClr>
              <a:buSzPts val="1100"/>
              <a:buFont typeface="Arial"/>
              <a:buNone/>
            </a:pPr>
            <a:r>
              <a:rPr lang="en-AU" sz="2200"/>
              <a:t>For maximum range, we deployed a long-distance policy in open-loop and achieved 13.8 metres - that's nearly 5 metres further than the maximum stable arm-only throw.</a:t>
            </a:r>
            <a:endParaRPr sz="2200"/>
          </a:p>
          <a:p>
            <a:pPr indent="0" lvl="0" marL="0" rtl="0" algn="l">
              <a:lnSpc>
                <a:spcPct val="115000"/>
              </a:lnSpc>
              <a:spcBef>
                <a:spcPts val="1200"/>
              </a:spcBef>
              <a:spcAft>
                <a:spcPts val="1200"/>
              </a:spcAft>
              <a:buClr>
                <a:schemeClr val="dk1"/>
              </a:buClr>
              <a:buSzPts val="1100"/>
              <a:buFont typeface="Arial"/>
              <a:buNone/>
            </a:pPr>
            <a:r>
              <a:rPr lang="en-AU" sz="2200"/>
              <a:t>We did encounter challenges. Sensor misalignment during rapid movements and some faulty motors limited the most aggressive policies. Open loop policies still worked fairly well. The gap between simulation and reality is an area for future work. I have recently tested this on our new unitree humanoid robot which worked quite successfully.</a:t>
            </a:r>
            <a:endParaRPr sz="2200"/>
          </a:p>
        </p:txBody>
      </p:sp>
      <p:sp>
        <p:nvSpPr>
          <p:cNvPr id="626" name="Google Shape;626;g3a9f803899d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a9f803899d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a9f803899d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sz="2200"/>
              <a:t>Here are the videos.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AU" sz="2200"/>
              <a:t>This (may) be the furthest a legged humanoid has thrown… but ?</a:t>
            </a:r>
            <a:endParaRPr sz="2200"/>
          </a:p>
        </p:txBody>
      </p:sp>
      <p:sp>
        <p:nvSpPr>
          <p:cNvPr id="636" name="Google Shape;636;g3a9f803899d_0_2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a9f803899d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a9f803899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Let me be upfront about limitations. Our accuracy is roughly human-level, but errors of tens of centimetres would be limiting for precision applications.</a:t>
            </a:r>
            <a:endParaRPr sz="2200"/>
          </a:p>
          <a:p>
            <a:pPr indent="0" lvl="0" marL="0" rtl="0" algn="l">
              <a:lnSpc>
                <a:spcPct val="115000"/>
              </a:lnSpc>
              <a:spcBef>
                <a:spcPts val="1200"/>
              </a:spcBef>
              <a:spcAft>
                <a:spcPts val="0"/>
              </a:spcAft>
              <a:buClr>
                <a:schemeClr val="dk1"/>
              </a:buClr>
              <a:buSzPts val="1100"/>
              <a:buFont typeface="Arial"/>
              <a:buNone/>
            </a:pPr>
            <a:r>
              <a:rPr lang="en-AU" sz="2200"/>
              <a:t>The sim-to-real gap was noticeable on our humanoid, though initial tests on a Unitree G1 showed a smaller gap - suggesting hardware quality matters significantly. The engineering time it took to get this to work on the original platform was significant, but with a unitree it was a matter of 2 or 3 days.</a:t>
            </a:r>
            <a:endParaRPr sz="2200"/>
          </a:p>
          <a:p>
            <a:pPr indent="0" lvl="0" marL="0" rtl="0" algn="l">
              <a:lnSpc>
                <a:spcPct val="115000"/>
              </a:lnSpc>
              <a:spcBef>
                <a:spcPts val="1200"/>
              </a:spcBef>
              <a:spcAft>
                <a:spcPts val="0"/>
              </a:spcAft>
              <a:buClr>
                <a:schemeClr val="dk1"/>
              </a:buClr>
              <a:buSzPts val="1100"/>
              <a:buFont typeface="Arial"/>
              <a:buNone/>
            </a:pPr>
            <a:r>
              <a:rPr lang="en-AU" sz="2200"/>
              <a:t>Training is sensitive to reward coefficients and random seeds. We mitigated this with automatic tuning, but variance across runs remains. Sample efficiency in massively parallel PPO could be improved - we're likely not finding the global optimum.</a:t>
            </a:r>
            <a:endParaRPr sz="2200"/>
          </a:p>
          <a:p>
            <a:pPr indent="0" lvl="0" marL="0" rtl="0" algn="l">
              <a:lnSpc>
                <a:spcPct val="115000"/>
              </a:lnSpc>
              <a:spcBef>
                <a:spcPts val="1200"/>
              </a:spcBef>
              <a:spcAft>
                <a:spcPts val="0"/>
              </a:spcAft>
              <a:buClr>
                <a:schemeClr val="dk1"/>
              </a:buClr>
              <a:buSzPts val="1100"/>
              <a:buFont typeface="Arial"/>
              <a:buNone/>
            </a:pPr>
            <a:r>
              <a:rPr lang="en-AU" sz="2200"/>
              <a:t>Finally, we only tested with a single ball type. Generalisation to different object shapes, masses, and inertias is clear future work.</a:t>
            </a:r>
            <a:endParaRPr sz="2200"/>
          </a:p>
          <a:p>
            <a:pPr indent="0" lvl="0" marL="0" rtl="0" algn="l">
              <a:spcBef>
                <a:spcPts val="1200"/>
              </a:spcBef>
              <a:spcAft>
                <a:spcPts val="0"/>
              </a:spcAft>
              <a:buNone/>
            </a:pPr>
            <a:r>
              <a:t/>
            </a:r>
            <a:endParaRPr sz="2200"/>
          </a:p>
        </p:txBody>
      </p:sp>
      <p:sp>
        <p:nvSpPr>
          <p:cNvPr id="643" name="Google Shape;643;g3a9f803899d_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a9f803899d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a9f803899d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For future work, better exploration in RL could help find more optimal policies. The throwing task is inherently sparse and delayed, making exploration difficult.</a:t>
            </a:r>
            <a:endParaRPr sz="2200"/>
          </a:p>
          <a:p>
            <a:pPr indent="0" lvl="0" marL="0" rtl="0" algn="l">
              <a:lnSpc>
                <a:spcPct val="115000"/>
              </a:lnSpc>
              <a:spcBef>
                <a:spcPts val="1200"/>
              </a:spcBef>
              <a:spcAft>
                <a:spcPts val="0"/>
              </a:spcAft>
              <a:buClr>
                <a:schemeClr val="dk1"/>
              </a:buClr>
              <a:buSzPts val="1100"/>
              <a:buFont typeface="Arial"/>
              <a:buNone/>
            </a:pPr>
            <a:r>
              <a:rPr lang="en-AU" sz="2200"/>
              <a:t>We'd like to extend to other dynamic motor skills - jumping, kicking, catching. More complex manipulation with varying objects is a natural next step.</a:t>
            </a:r>
            <a:endParaRPr sz="2200"/>
          </a:p>
          <a:p>
            <a:pPr indent="0" lvl="0" marL="0" rtl="0" algn="l">
              <a:lnSpc>
                <a:spcPct val="115000"/>
              </a:lnSpc>
              <a:spcBef>
                <a:spcPts val="1200"/>
              </a:spcBef>
              <a:spcAft>
                <a:spcPts val="0"/>
              </a:spcAft>
              <a:buClr>
                <a:schemeClr val="dk1"/>
              </a:buClr>
              <a:buSzPts val="1100"/>
              <a:buFont typeface="Arial"/>
              <a:buNone/>
            </a:pPr>
            <a:r>
              <a:rPr lang="en-AU" sz="2200"/>
              <a:t>Interestingly, superhuman accuracy should be theoretically achievable - robots don't have the neural noise humans do. But we're not there yet, which suggests room for algorithmic improvement.</a:t>
            </a:r>
            <a:endParaRPr sz="2200"/>
          </a:p>
          <a:p>
            <a:pPr indent="0" lvl="0" marL="0" rtl="0" algn="l">
              <a:lnSpc>
                <a:spcPct val="115000"/>
              </a:lnSpc>
              <a:spcBef>
                <a:spcPts val="1200"/>
              </a:spcBef>
              <a:spcAft>
                <a:spcPts val="0"/>
              </a:spcAft>
              <a:buClr>
                <a:schemeClr val="dk1"/>
              </a:buClr>
              <a:buSzPts val="1100"/>
              <a:buFont typeface="Arial"/>
              <a:buNone/>
            </a:pPr>
            <a:r>
              <a:rPr lang="en-AU" sz="2200"/>
              <a:t>Finally, generalisation to uneven terrain and different object properties would make this more practically useful.</a:t>
            </a:r>
            <a:endParaRPr sz="2200"/>
          </a:p>
          <a:p>
            <a:pPr indent="0" lvl="0" marL="0" rtl="0" algn="l">
              <a:spcBef>
                <a:spcPts val="1200"/>
              </a:spcBef>
              <a:spcAft>
                <a:spcPts val="0"/>
              </a:spcAft>
              <a:buNone/>
            </a:pPr>
            <a:r>
              <a:t/>
            </a:r>
            <a:endParaRPr sz="2200"/>
          </a:p>
        </p:txBody>
      </p:sp>
      <p:sp>
        <p:nvSpPr>
          <p:cNvPr id="653" name="Google Shape;653;g3a9f803899d_0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a9f803899d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g3a9f803899d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AU" sz="1800"/>
              <a:t>Thanks…</a:t>
            </a:r>
            <a:endParaRPr sz="1800"/>
          </a:p>
        </p:txBody>
      </p:sp>
      <p:sp>
        <p:nvSpPr>
          <p:cNvPr id="663" name="Google Shape;663;g3a9f803899d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6acdd6ec9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6acdd6ec9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Chose the throwing task for a few reasons. </a:t>
            </a:r>
            <a:endParaRPr sz="2200"/>
          </a:p>
          <a:p>
            <a:pPr indent="-368300" lvl="0" marL="457200" rtl="0" algn="l">
              <a:lnSpc>
                <a:spcPct val="115000"/>
              </a:lnSpc>
              <a:spcBef>
                <a:spcPts val="1200"/>
              </a:spcBef>
              <a:spcAft>
                <a:spcPts val="0"/>
              </a:spcAft>
              <a:buSzPts val="2200"/>
              <a:buChar char="-"/>
            </a:pPr>
            <a:r>
              <a:rPr lang="en-AU" sz="2200"/>
              <a:t>It is a basic skill that humans use, it can be faster than manually moving an object, or if it is needed in a hard to reach place (Obviously drones are the use case for this, but we dont always want to have specialist robots)</a:t>
            </a:r>
            <a:endParaRPr sz="2200"/>
          </a:p>
          <a:p>
            <a:pPr indent="-368300" lvl="0" marL="457200" rtl="0" algn="l">
              <a:lnSpc>
                <a:spcPct val="115000"/>
              </a:lnSpc>
              <a:spcBef>
                <a:spcPts val="0"/>
              </a:spcBef>
              <a:spcAft>
                <a:spcPts val="0"/>
              </a:spcAft>
              <a:buSzPts val="2200"/>
              <a:buChar char="-"/>
            </a:pPr>
            <a:r>
              <a:rPr lang="en-AU" sz="2200"/>
              <a:t>Loco manipulation required for many real world tasks, no obvious decomposition, full </a:t>
            </a:r>
            <a:endParaRPr sz="2200"/>
          </a:p>
          <a:p>
            <a:pPr indent="-368300" lvl="0" marL="457200" rtl="0" algn="l">
              <a:lnSpc>
                <a:spcPct val="115000"/>
              </a:lnSpc>
              <a:spcBef>
                <a:spcPts val="0"/>
              </a:spcBef>
              <a:spcAft>
                <a:spcPts val="0"/>
              </a:spcAft>
              <a:buSzPts val="2200"/>
              <a:buChar char="-"/>
            </a:pPr>
            <a:r>
              <a:rPr lang="en-AU" sz="2200"/>
              <a:t>body learning involves high DoF so learning is harder, full body throwing is a good simple step towards this</a:t>
            </a:r>
            <a:endParaRPr sz="2200"/>
          </a:p>
          <a:p>
            <a:pPr indent="-368300" lvl="0" marL="457200" rtl="0" algn="l">
              <a:lnSpc>
                <a:spcPct val="115000"/>
              </a:lnSpc>
              <a:spcBef>
                <a:spcPts val="0"/>
              </a:spcBef>
              <a:spcAft>
                <a:spcPts val="0"/>
              </a:spcAft>
              <a:buSzPts val="2200"/>
              <a:buChar char="-"/>
            </a:pPr>
            <a:r>
              <a:rPr lang="en-AU" sz="2200"/>
              <a:t>Stability trade-off</a:t>
            </a:r>
            <a:endParaRPr sz="2200"/>
          </a:p>
          <a:p>
            <a:pPr indent="-368300" lvl="0" marL="457200" rtl="0" algn="l">
              <a:lnSpc>
                <a:spcPct val="115000"/>
              </a:lnSpc>
              <a:spcBef>
                <a:spcPts val="0"/>
              </a:spcBef>
              <a:spcAft>
                <a:spcPts val="0"/>
              </a:spcAft>
              <a:buSzPts val="2200"/>
              <a:buChar char="-"/>
            </a:pPr>
            <a:r>
              <a:rPr lang="en-AU" sz="2200"/>
              <a:t>Found a gap in the capability of throwing robots</a:t>
            </a:r>
            <a:endParaRPr sz="2200"/>
          </a:p>
          <a:p>
            <a:pPr indent="0" lvl="0" marL="0" rtl="0" algn="l">
              <a:lnSpc>
                <a:spcPct val="115000"/>
              </a:lnSpc>
              <a:spcBef>
                <a:spcPts val="1200"/>
              </a:spcBef>
              <a:spcAft>
                <a:spcPts val="0"/>
              </a:spcAft>
              <a:buNone/>
            </a:pPr>
            <a:r>
              <a:t/>
            </a:r>
            <a:endParaRPr sz="2200"/>
          </a:p>
          <a:p>
            <a:pPr indent="0" lvl="0" marL="0" rtl="0" algn="l">
              <a:lnSpc>
                <a:spcPct val="115000"/>
              </a:lnSpc>
              <a:spcBef>
                <a:spcPts val="1200"/>
              </a:spcBef>
              <a:spcAft>
                <a:spcPts val="0"/>
              </a:spcAft>
              <a:buClr>
                <a:schemeClr val="dk1"/>
              </a:buClr>
              <a:buSzPts val="1100"/>
              <a:buFont typeface="Arial"/>
              <a:buNone/>
            </a:pPr>
            <a:r>
              <a:rPr lang="en-AU" sz="2200"/>
              <a:t>So w</a:t>
            </a:r>
            <a:r>
              <a:rPr lang="en-AU" sz="2200"/>
              <a:t>hy throwing? The field has made tremendous progress on locomotion and manipulation independently, but tasks requiring dynamic integration of both remain challenging. Throwing is an ideal testbed - it requires precise coordination between body movement and object handling, but without the complexity of dexterous manipulation.</a:t>
            </a:r>
            <a:endParaRPr sz="2200"/>
          </a:p>
          <a:p>
            <a:pPr indent="0" lvl="0" marL="0" rtl="0" algn="l">
              <a:lnSpc>
                <a:spcPct val="115000"/>
              </a:lnSpc>
              <a:spcBef>
                <a:spcPts val="1200"/>
              </a:spcBef>
              <a:spcAft>
                <a:spcPts val="0"/>
              </a:spcAft>
              <a:buClr>
                <a:schemeClr val="dk1"/>
              </a:buClr>
              <a:buSzPts val="1100"/>
              <a:buFont typeface="Arial"/>
              <a:buNone/>
            </a:pPr>
            <a:r>
              <a:rPr lang="en-AU" sz="2200"/>
              <a:t>It's also a genuinely useful capability - throwing can deliver objects faster than walking, and reach places a robot can't access directly. Think emergency supplies, tools to workers, or safety equipment.</a:t>
            </a:r>
            <a:endParaRPr sz="2200"/>
          </a:p>
          <a:p>
            <a:pPr indent="0" lvl="0" marL="0" rtl="0" algn="l">
              <a:lnSpc>
                <a:spcPct val="115000"/>
              </a:lnSpc>
              <a:spcBef>
                <a:spcPts val="1200"/>
              </a:spcBef>
              <a:spcAft>
                <a:spcPts val="0"/>
              </a:spcAft>
              <a:buClr>
                <a:schemeClr val="dk1"/>
              </a:buClr>
              <a:buSzPts val="1100"/>
              <a:buFont typeface="Arial"/>
              <a:buNone/>
            </a:pPr>
            <a:r>
              <a:rPr lang="en-AU" sz="2200"/>
              <a:t>From a research perspective, there's an interesting multi-objective problem here: how do you maximise throwing performance while maintaining stability? Push too hard and the robot falls over.</a:t>
            </a:r>
            <a:endParaRPr sz="2200"/>
          </a:p>
          <a:p>
            <a:pPr indent="0" lvl="0" marL="0" rtl="0" algn="l">
              <a:lnSpc>
                <a:spcPct val="115000"/>
              </a:lnSpc>
              <a:spcBef>
                <a:spcPts val="1200"/>
              </a:spcBef>
              <a:spcAft>
                <a:spcPts val="0"/>
              </a:spcAft>
              <a:buClr>
                <a:schemeClr val="dk1"/>
              </a:buClr>
              <a:buSzPts val="1100"/>
              <a:buFont typeface="Arial"/>
              <a:buNone/>
            </a:pPr>
            <a:r>
              <a:rPr lang="en-AU" sz="2200"/>
              <a:t>Looking at prior work, most approaches have significant limitations. They either restrict targets to a 2D plane, solve only for release velocity rather than exploring full motion possibilities, or use arm-mounted systems that can't exploit body momentum. We wanted to address all of these.</a:t>
            </a:r>
            <a:endParaRPr sz="2200"/>
          </a:p>
          <a:p>
            <a:pPr indent="0" lvl="0" marL="0" rtl="0" algn="l">
              <a:spcBef>
                <a:spcPts val="1200"/>
              </a:spcBef>
              <a:spcAft>
                <a:spcPts val="0"/>
              </a:spcAft>
              <a:buNone/>
            </a:pPr>
            <a:r>
              <a:t/>
            </a:r>
            <a:endParaRPr sz="2200"/>
          </a:p>
        </p:txBody>
      </p:sp>
      <p:sp>
        <p:nvSpPr>
          <p:cNvPr id="468" name="Google Shape;468;g36acdd6ec9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a9f803899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a9f803899d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Here is some other throwing robot papers, im not the first one.</a:t>
            </a:r>
            <a:endParaRPr sz="2200"/>
          </a:p>
          <a:p>
            <a:pPr indent="0" lvl="0" marL="0" rtl="0" algn="l">
              <a:lnSpc>
                <a:spcPct val="115000"/>
              </a:lnSpc>
              <a:spcBef>
                <a:spcPts val="1200"/>
              </a:spcBef>
              <a:spcAft>
                <a:spcPts val="0"/>
              </a:spcAft>
              <a:buClr>
                <a:schemeClr val="dk1"/>
              </a:buClr>
              <a:buSzPts val="1100"/>
              <a:buFont typeface="Arial"/>
              <a:buNone/>
            </a:pPr>
            <a:r>
              <a:rPr lang="en-AU" sz="2200"/>
              <a:t>Some great solutions. However, there are 3 main gaps.</a:t>
            </a:r>
            <a:endParaRPr sz="2200"/>
          </a:p>
          <a:p>
            <a:pPr indent="-368300" lvl="0" marL="457200" rtl="0" algn="l">
              <a:lnSpc>
                <a:spcPct val="115000"/>
              </a:lnSpc>
              <a:spcBef>
                <a:spcPts val="1200"/>
              </a:spcBef>
              <a:spcAft>
                <a:spcPts val="0"/>
              </a:spcAft>
              <a:buSzPts val="2200"/>
              <a:buAutoNum type="arabicParenR"/>
            </a:pPr>
            <a:r>
              <a:rPr lang="en-AU" sz="2200"/>
              <a:t>They typically only work with an arm as the kinematics are a lot simpler and stable, with a few exceptions, however all throwing papers I have seen heavily constrain the robot behaviour which has some disadvantages</a:t>
            </a:r>
            <a:endParaRPr sz="2200"/>
          </a:p>
          <a:p>
            <a:pPr indent="-368300" lvl="0" marL="457200" rtl="0" algn="l">
              <a:lnSpc>
                <a:spcPct val="115000"/>
              </a:lnSpc>
              <a:spcBef>
                <a:spcPts val="0"/>
              </a:spcBef>
              <a:spcAft>
                <a:spcPts val="0"/>
              </a:spcAft>
              <a:buSzPts val="2200"/>
              <a:buAutoNum type="arabicParenR"/>
            </a:pPr>
            <a:r>
              <a:rPr lang="en-AU" sz="2200"/>
              <a:t>Because of this they aren't able to take advantage of a body that can increase operating range and power e.g. twisting and throwing, or using momentum</a:t>
            </a:r>
            <a:endParaRPr sz="2200"/>
          </a:p>
          <a:p>
            <a:pPr indent="-368300" lvl="0" marL="457200" rtl="0" algn="l">
              <a:lnSpc>
                <a:spcPct val="115000"/>
              </a:lnSpc>
              <a:spcBef>
                <a:spcPts val="0"/>
              </a:spcBef>
              <a:spcAft>
                <a:spcPts val="0"/>
              </a:spcAft>
              <a:buSzPts val="2200"/>
              <a:buAutoNum type="arabicParenR"/>
            </a:pPr>
            <a:r>
              <a:rPr lang="en-AU" sz="2200"/>
              <a:t>The targets are either directly in front of the robot, or sometimes lie on a 2d plane at a fixed height</a:t>
            </a:r>
            <a:endParaRPr sz="2200"/>
          </a:p>
          <a:p>
            <a:pPr indent="0" lvl="0" marL="0" rtl="0" algn="l">
              <a:lnSpc>
                <a:spcPct val="115000"/>
              </a:lnSpc>
              <a:spcBef>
                <a:spcPts val="1200"/>
              </a:spcBef>
              <a:spcAft>
                <a:spcPts val="0"/>
              </a:spcAft>
              <a:buClr>
                <a:schemeClr val="dk1"/>
              </a:buClr>
              <a:buSzPts val="1100"/>
              <a:buFont typeface="Arial"/>
              <a:buNone/>
            </a:pPr>
            <a:r>
              <a:t/>
            </a:r>
            <a:endParaRPr sz="2200"/>
          </a:p>
          <a:p>
            <a:pPr indent="0" lvl="0" marL="0" rtl="0" algn="l">
              <a:lnSpc>
                <a:spcPct val="115000"/>
              </a:lnSpc>
              <a:spcBef>
                <a:spcPts val="1200"/>
              </a:spcBef>
              <a:spcAft>
                <a:spcPts val="0"/>
              </a:spcAft>
              <a:buClr>
                <a:schemeClr val="dk1"/>
              </a:buClr>
              <a:buSzPts val="1100"/>
              <a:buFont typeface="Arial"/>
              <a:buNone/>
            </a:pPr>
            <a:r>
              <a:t/>
            </a:r>
            <a:endParaRPr sz="2200"/>
          </a:p>
          <a:p>
            <a:pPr indent="0" lvl="0" marL="0" rtl="0" algn="l">
              <a:lnSpc>
                <a:spcPct val="115000"/>
              </a:lnSpc>
              <a:spcBef>
                <a:spcPts val="1200"/>
              </a:spcBef>
              <a:spcAft>
                <a:spcPts val="0"/>
              </a:spcAft>
              <a:buClr>
                <a:schemeClr val="dk1"/>
              </a:buClr>
              <a:buSzPts val="1100"/>
              <a:buFont typeface="Arial"/>
              <a:buNone/>
            </a:pPr>
            <a:r>
              <a:t/>
            </a:r>
            <a:endParaRPr sz="2200"/>
          </a:p>
          <a:p>
            <a:pPr indent="0" lvl="0" marL="0" rtl="0" algn="l">
              <a:lnSpc>
                <a:spcPct val="115000"/>
              </a:lnSpc>
              <a:spcBef>
                <a:spcPts val="1200"/>
              </a:spcBef>
              <a:spcAft>
                <a:spcPts val="0"/>
              </a:spcAft>
              <a:buClr>
                <a:schemeClr val="dk1"/>
              </a:buClr>
              <a:buSzPts val="1100"/>
              <a:buFont typeface="Arial"/>
              <a:buNone/>
            </a:pPr>
            <a:r>
              <a:rPr lang="en-AU" sz="2200"/>
              <a:t>Let me quickly survey what's been done. Methods like TossingBot solve for the optimal release velocity given a target - effective for bin sorting but doesn't explore alternative throwing strategies. The BigDog cinder block throwing work showed the power of full-body motion through trajectory optimisation, but TO requires careful system modelling and doesn't generalise easily to new targets.</a:t>
            </a:r>
            <a:endParaRPr sz="2200"/>
          </a:p>
          <a:p>
            <a:pPr indent="0" lvl="0" marL="0" rtl="0" algn="l">
              <a:lnSpc>
                <a:spcPct val="115000"/>
              </a:lnSpc>
              <a:spcBef>
                <a:spcPts val="1200"/>
              </a:spcBef>
              <a:spcAft>
                <a:spcPts val="0"/>
              </a:spcAft>
              <a:buClr>
                <a:schemeClr val="dk1"/>
              </a:buClr>
              <a:buSzPts val="1100"/>
              <a:buFont typeface="Arial"/>
              <a:buNone/>
            </a:pPr>
            <a:r>
              <a:rPr lang="en-AU" sz="2200"/>
              <a:t>More recent approaches like the pull-back tube method still only throw forward and use constrained solutions. None of these approaches give us what we want: generalised 3D throwing using full-body dynamics with a learning-based approach that can discover novel strategies.</a:t>
            </a:r>
            <a:endParaRPr sz="2200"/>
          </a:p>
          <a:p>
            <a:pPr indent="0" lvl="0" marL="0" rtl="0" algn="l">
              <a:spcBef>
                <a:spcPts val="1200"/>
              </a:spcBef>
              <a:spcAft>
                <a:spcPts val="0"/>
              </a:spcAft>
              <a:buNone/>
            </a:pPr>
            <a:r>
              <a:t/>
            </a:r>
            <a:endParaRPr sz="2200"/>
          </a:p>
        </p:txBody>
      </p:sp>
      <p:sp>
        <p:nvSpPr>
          <p:cNvPr id="478" name="Google Shape;478;g3a9f803899d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a9f803899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a9f803899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Our contributions are threefold. First, we formulate full-body robotic throwing as a deep RL problem that generalises to arbitrary 3D targets - not just forward or on a plane, but anywhere within the robot's range.</a:t>
            </a:r>
            <a:endParaRPr sz="2200"/>
          </a:p>
          <a:p>
            <a:pPr indent="0" lvl="0" marL="0" rtl="0" algn="l">
              <a:lnSpc>
                <a:spcPct val="115000"/>
              </a:lnSpc>
              <a:spcBef>
                <a:spcPts val="1200"/>
              </a:spcBef>
              <a:spcAft>
                <a:spcPts val="0"/>
              </a:spcAft>
              <a:buClr>
                <a:schemeClr val="dk1"/>
              </a:buClr>
              <a:buSzPts val="1100"/>
              <a:buFont typeface="Arial"/>
              <a:buNone/>
            </a:pPr>
            <a:r>
              <a:rPr lang="en-AU" sz="2200"/>
              <a:t>Second, we introduce an adaptive curriculum that balances the competing objectives of throwing accuracy and stability. Critically, we optimise the curriculum thresholds automatically rather than hand-tuning them.</a:t>
            </a:r>
            <a:endParaRPr sz="2200"/>
          </a:p>
          <a:p>
            <a:pPr indent="0" lvl="0" marL="0" rtl="0" algn="l">
              <a:lnSpc>
                <a:spcPct val="115000"/>
              </a:lnSpc>
              <a:spcBef>
                <a:spcPts val="1200"/>
              </a:spcBef>
              <a:spcAft>
                <a:spcPts val="1200"/>
              </a:spcAft>
              <a:buClr>
                <a:schemeClr val="dk1"/>
              </a:buClr>
              <a:buSzPts val="1100"/>
              <a:buFont typeface="Arial"/>
              <a:buNone/>
            </a:pPr>
            <a:r>
              <a:rPr lang="en-AU" sz="2200"/>
              <a:t>Third, we provide extensive evaluation on two different robot morphologies - an armed quadruped and a humanoid - and demonstrate successful sim-to-real transfer on the humanoid platform.</a:t>
            </a:r>
            <a:endParaRPr sz="2200"/>
          </a:p>
        </p:txBody>
      </p:sp>
      <p:sp>
        <p:nvSpPr>
          <p:cNvPr id="496" name="Google Shape;496;g3a9f803899d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a9f803899d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a9f803899d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For the task definition, we represent target positions in spherical coordinates - radius r, polar angle theta, and azimuthal angle phi. This parameterisation naturally covers all possible 3D targets within the robot's range.</a:t>
            </a:r>
            <a:endParaRPr sz="2200"/>
          </a:p>
          <a:p>
            <a:pPr indent="0" lvl="0" marL="0" rtl="0" algn="l">
              <a:lnSpc>
                <a:spcPct val="115000"/>
              </a:lnSpc>
              <a:spcBef>
                <a:spcPts val="1200"/>
              </a:spcBef>
              <a:spcAft>
                <a:spcPts val="0"/>
              </a:spcAft>
              <a:buClr>
                <a:schemeClr val="dk1"/>
              </a:buClr>
              <a:buSzPts val="1100"/>
              <a:buFont typeface="Arial"/>
              <a:buNone/>
            </a:pPr>
            <a:r>
              <a:rPr lang="en-AU" sz="2200"/>
              <a:t>We measure accuracy as the minimum Euclidean distance between the ball's trajectory and the target position at any point. This means a ball that passes close to the target is rewarded even if it doesn't land exactly there - important for high targets above ground level.</a:t>
            </a:r>
            <a:endParaRPr sz="2200"/>
          </a:p>
          <a:p>
            <a:pPr indent="0" lvl="0" marL="0" rtl="0" algn="l">
              <a:lnSpc>
                <a:spcPct val="115000"/>
              </a:lnSpc>
              <a:spcBef>
                <a:spcPts val="1200"/>
              </a:spcBef>
              <a:spcAft>
                <a:spcPts val="0"/>
              </a:spcAft>
              <a:buClr>
                <a:schemeClr val="dk1"/>
              </a:buClr>
              <a:buSzPts val="1100"/>
              <a:buFont typeface="Arial"/>
              <a:buNone/>
            </a:pPr>
            <a:r>
              <a:rPr lang="en-AU" sz="2200"/>
              <a:t>During training, we uniformly sample targets across the full range, so the policy learns to generalise rather than memorising specific throws.</a:t>
            </a:r>
            <a:endParaRPr sz="2200"/>
          </a:p>
          <a:p>
            <a:pPr indent="0" lvl="0" marL="0" rtl="0" algn="l">
              <a:spcBef>
                <a:spcPts val="1200"/>
              </a:spcBef>
              <a:spcAft>
                <a:spcPts val="0"/>
              </a:spcAft>
              <a:buNone/>
            </a:pPr>
            <a:r>
              <a:t/>
            </a:r>
            <a:endParaRPr sz="2200"/>
          </a:p>
        </p:txBody>
      </p:sp>
      <p:sp>
        <p:nvSpPr>
          <p:cNvPr id="506" name="Google Shape;506;g3a9f803899d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a9f803899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a9f803899d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For the RL formulation, we have three reward components. The throwing reward is sparse - only given once the ball leaves the hand - and inversely proportional to the distance from target. We use projectile motion to estimate where the ball will land immediately at release, rather than waiting for the full simulation. This significantly reduces the delay between action and reward, which helped learning considerably.</a:t>
            </a:r>
            <a:endParaRPr sz="2200"/>
          </a:p>
          <a:p>
            <a:pPr indent="0" lvl="0" marL="0" rtl="0" algn="l">
              <a:lnSpc>
                <a:spcPct val="115000"/>
              </a:lnSpc>
              <a:spcBef>
                <a:spcPts val="1200"/>
              </a:spcBef>
              <a:spcAft>
                <a:spcPts val="0"/>
              </a:spcAft>
              <a:buClr>
                <a:schemeClr val="dk1"/>
              </a:buClr>
              <a:buSzPts val="1100"/>
              <a:buFont typeface="Arial"/>
              <a:buNone/>
            </a:pPr>
            <a:r>
              <a:rPr lang="en-AU" sz="2200"/>
              <a:t>The stability reward is binary - the robot must stay upright without collisions throughout the episode. For the humanoid, we add a roll penalty because it lacks hip abduction and can't recover from significant roll.</a:t>
            </a:r>
            <a:endParaRPr sz="2200"/>
          </a:p>
          <a:p>
            <a:pPr indent="0" lvl="0" marL="0" rtl="0" algn="l">
              <a:lnSpc>
                <a:spcPct val="115000"/>
              </a:lnSpc>
              <a:spcBef>
                <a:spcPts val="1200"/>
              </a:spcBef>
              <a:spcAft>
                <a:spcPts val="0"/>
              </a:spcAft>
              <a:buClr>
                <a:schemeClr val="dk1"/>
              </a:buClr>
              <a:buSzPts val="1100"/>
              <a:buFont typeface="Arial"/>
              <a:buNone/>
            </a:pPr>
            <a:r>
              <a:rPr lang="en-AU" sz="2200"/>
              <a:t>Observations include IMU data, the target in spherical coordinates, joint positions and velocities, the previous action, whether the ball has been released, and an estimate of current throwing displacement. This last observation is privileged information we gradually replace with noise during training. Essentially it tells the robot at every time-step what reward it would get if it let go of the ball now.</a:t>
            </a:r>
            <a:endParaRPr sz="2200"/>
          </a:p>
          <a:p>
            <a:pPr indent="0" lvl="0" marL="0" rtl="0" algn="l">
              <a:lnSpc>
                <a:spcPct val="115000"/>
              </a:lnSpc>
              <a:spcBef>
                <a:spcPts val="1200"/>
              </a:spcBef>
              <a:spcAft>
                <a:spcPts val="0"/>
              </a:spcAft>
              <a:buClr>
                <a:schemeClr val="dk1"/>
              </a:buClr>
              <a:buSzPts val="1100"/>
              <a:buFont typeface="Arial"/>
              <a:buNone/>
            </a:pPr>
            <a:r>
              <a:rPr lang="en-AU" sz="2200"/>
              <a:t>Actions are joint position commands at 50Hz, implemented through PD control. We train using distributed PPO in Isaac Lab across thousands of parallel environments.</a:t>
            </a:r>
            <a:endParaRPr sz="2200"/>
          </a:p>
          <a:p>
            <a:pPr indent="0" lvl="0" marL="0" rtl="0" algn="l">
              <a:spcBef>
                <a:spcPts val="1200"/>
              </a:spcBef>
              <a:spcAft>
                <a:spcPts val="0"/>
              </a:spcAft>
              <a:buNone/>
            </a:pPr>
            <a:r>
              <a:t/>
            </a:r>
            <a:endParaRPr sz="2200"/>
          </a:p>
        </p:txBody>
      </p:sp>
      <p:sp>
        <p:nvSpPr>
          <p:cNvPr id="544" name="Google Shape;544;g3a9f803899d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a9f803899d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a9f803899d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The curriculum design is crucial. If stability is easy to achieve, the policy becomes overly conservative and won't explore dynamic throwing motions. If throwing is easy, it learns to throw hard but falls over. Both are local optima.</a:t>
            </a:r>
            <a:endParaRPr sz="2200"/>
          </a:p>
          <a:p>
            <a:pPr indent="0" lvl="0" marL="0" rtl="0" algn="l">
              <a:lnSpc>
                <a:spcPct val="115000"/>
              </a:lnSpc>
              <a:spcBef>
                <a:spcPts val="1200"/>
              </a:spcBef>
              <a:spcAft>
                <a:spcPts val="0"/>
              </a:spcAft>
              <a:buClr>
                <a:schemeClr val="dk1"/>
              </a:buClr>
              <a:buSzPts val="1100"/>
              <a:buFont typeface="Arial"/>
              <a:buNone/>
            </a:pPr>
            <a:r>
              <a:rPr lang="en-AU" sz="2200"/>
              <a:t>Our solution starts with easy 1-metre throws and only increases difficulty when both a stability threshold AND an accuracy threshold are met. This lets stability catch up - if the robot is throwing well but falling over, difficulty doesn't increase until it learns to stay upright.</a:t>
            </a:r>
            <a:endParaRPr sz="2200"/>
          </a:p>
          <a:p>
            <a:pPr indent="0" lvl="0" marL="0" rtl="0" algn="l">
              <a:lnSpc>
                <a:spcPct val="115000"/>
              </a:lnSpc>
              <a:spcBef>
                <a:spcPts val="1200"/>
              </a:spcBef>
              <a:spcAft>
                <a:spcPts val="0"/>
              </a:spcAft>
              <a:buClr>
                <a:schemeClr val="dk1"/>
              </a:buClr>
              <a:buSzPts val="1100"/>
              <a:buFont typeface="Arial"/>
              <a:buNone/>
            </a:pPr>
            <a:r>
              <a:rPr lang="en-AU" sz="2200"/>
              <a:t>The key insight is that we don't manually tune these thresholds. We use Optuna with Tree-Structured Parzen Estimation to optimise them automatically. Our ablation showed these thresholds are highly correlated with final policy performance - more important than most other hyperparameters. The auto-tuned curriculum consistently outperformed our best manual attempts.</a:t>
            </a:r>
            <a:endParaRPr sz="2200"/>
          </a:p>
          <a:p>
            <a:pPr indent="0" lvl="0" marL="0" rtl="0" algn="l">
              <a:spcBef>
                <a:spcPts val="1200"/>
              </a:spcBef>
              <a:spcAft>
                <a:spcPts val="0"/>
              </a:spcAft>
              <a:buNone/>
            </a:pPr>
            <a:r>
              <a:t/>
            </a:r>
            <a:endParaRPr sz="2200"/>
          </a:p>
        </p:txBody>
      </p:sp>
      <p:sp>
        <p:nvSpPr>
          <p:cNvPr id="560" name="Google Shape;560;g3a9f803899d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a9f803899d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a9f803899d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We evaluated on two platforms. The ANYmal C quadruped with a Kinova arm gives us 19 degrees of freedom - a high-DoF system becoming increasingly common. We tested this in simulation only due to hardware access.</a:t>
            </a:r>
            <a:endParaRPr sz="2200"/>
          </a:p>
          <a:p>
            <a:pPr indent="0" lvl="0" marL="0" rtl="0" algn="l">
              <a:lnSpc>
                <a:spcPct val="115000"/>
              </a:lnSpc>
              <a:spcBef>
                <a:spcPts val="1200"/>
              </a:spcBef>
              <a:spcAft>
                <a:spcPts val="0"/>
              </a:spcAft>
              <a:buClr>
                <a:schemeClr val="dk1"/>
              </a:buClr>
              <a:buSzPts val="1100"/>
              <a:buFont typeface="Arial"/>
              <a:buNone/>
            </a:pPr>
            <a:r>
              <a:rPr lang="en-AU" sz="2200"/>
              <a:t>Our humanoid "Chuck" is a 13-DoF in-house design with MIT Cheetah-derived actuators. It has less stability than the quadruped but represents the more challenging and increasingly relevant humanoid morphology. We tested Chuck in both simulation and the real world.</a:t>
            </a:r>
            <a:endParaRPr sz="2200"/>
          </a:p>
          <a:p>
            <a:pPr indent="0" lvl="0" marL="0" rtl="0" algn="l">
              <a:lnSpc>
                <a:spcPct val="115000"/>
              </a:lnSpc>
              <a:spcBef>
                <a:spcPts val="1200"/>
              </a:spcBef>
              <a:spcAft>
                <a:spcPts val="0"/>
              </a:spcAft>
              <a:buClr>
                <a:schemeClr val="dk1"/>
              </a:buClr>
              <a:buSzPts val="1100"/>
              <a:buFont typeface="Arial"/>
              <a:buNone/>
            </a:pPr>
            <a:r>
              <a:rPr lang="en-AU" sz="2200"/>
              <a:t>We ran two types of experiments. General throwing tests targets anywhere in 3D space to evaluate generalisation. Distance throwing fixes targets straight ahead to test maximum range. The quadruped can throw much further due to its more powerful arm.</a:t>
            </a:r>
            <a:endParaRPr sz="2200"/>
          </a:p>
          <a:p>
            <a:pPr indent="0" lvl="0" marL="0" rtl="0" algn="l">
              <a:lnSpc>
                <a:spcPct val="115000"/>
              </a:lnSpc>
              <a:spcBef>
                <a:spcPts val="1200"/>
              </a:spcBef>
              <a:spcAft>
                <a:spcPts val="0"/>
              </a:spcAft>
              <a:buClr>
                <a:schemeClr val="dk1"/>
              </a:buClr>
              <a:buSzPts val="1100"/>
              <a:buFont typeface="Arial"/>
              <a:buNone/>
            </a:pPr>
            <a:r>
              <a:rPr lang="en-AU" sz="2200"/>
              <a:t>For real-world validation, we used motion capture to get ground-truth ball trajectories.</a:t>
            </a:r>
            <a:endParaRPr sz="2200"/>
          </a:p>
          <a:p>
            <a:pPr indent="0" lvl="0" marL="0" rtl="0" algn="l">
              <a:spcBef>
                <a:spcPts val="1200"/>
              </a:spcBef>
              <a:spcAft>
                <a:spcPts val="0"/>
              </a:spcAft>
              <a:buNone/>
            </a:pPr>
            <a:r>
              <a:t/>
            </a:r>
            <a:endParaRPr sz="2200"/>
          </a:p>
        </p:txBody>
      </p:sp>
      <p:sp>
        <p:nvSpPr>
          <p:cNvPr id="573" name="Google Shape;573;g3a9f803899d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a9f803899d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a9f803899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AU" sz="2200"/>
              <a:t>Looking at accuracy results, full-body policies consistently outperformed arm-only across both robots and all distances. The error grows exponentially with distance - this is expected from projectile motion physics where small release velocity errors compound over distance.</a:t>
            </a:r>
            <a:endParaRPr sz="2200"/>
          </a:p>
          <a:p>
            <a:pPr indent="0" lvl="0" marL="0" rtl="0" algn="l">
              <a:lnSpc>
                <a:spcPct val="115000"/>
              </a:lnSpc>
              <a:spcBef>
                <a:spcPts val="1200"/>
              </a:spcBef>
              <a:spcAft>
                <a:spcPts val="0"/>
              </a:spcAft>
              <a:buClr>
                <a:schemeClr val="dk1"/>
              </a:buClr>
              <a:buSzPts val="1100"/>
              <a:buFont typeface="Arial"/>
              <a:buNone/>
            </a:pPr>
            <a:r>
              <a:rPr lang="en-AU" sz="2200"/>
              <a:t>For the humanoid general task, full-body achieved around 0.9m average error versus 1.4m for arm-only. The quadruped showed full-body superior for over 99% of tested throwing angles when we swept across all combinations of theta and phi. These results include domain randomisation and Gaussian sampling of actions, so are actually an over-estimate of the true error.</a:t>
            </a:r>
            <a:endParaRPr sz="2200"/>
          </a:p>
          <a:p>
            <a:pPr indent="0" lvl="0" marL="0" rtl="0" algn="l">
              <a:lnSpc>
                <a:spcPct val="115000"/>
              </a:lnSpc>
              <a:spcBef>
                <a:spcPts val="1200"/>
              </a:spcBef>
              <a:spcAft>
                <a:spcPts val="0"/>
              </a:spcAft>
              <a:buClr>
                <a:schemeClr val="dk1"/>
              </a:buClr>
              <a:buSzPts val="1100"/>
              <a:buFont typeface="Arial"/>
              <a:buNone/>
            </a:pPr>
            <a:r>
              <a:rPr lang="en-AU" sz="2200"/>
              <a:t>What's exciting is the novel behaviours that emerged. The policies learned to counterbalance with the opposite arm, store elastic energy in the body before release, and even step with the feet for stability during aggressive throws - all without being explicitly programmed.</a:t>
            </a:r>
            <a:endParaRPr sz="2200"/>
          </a:p>
          <a:p>
            <a:pPr indent="0" lvl="0" marL="0" rtl="0" algn="l">
              <a:spcBef>
                <a:spcPts val="1200"/>
              </a:spcBef>
              <a:spcAft>
                <a:spcPts val="0"/>
              </a:spcAft>
              <a:buNone/>
            </a:pPr>
            <a:r>
              <a:t/>
            </a:r>
            <a:endParaRPr sz="2200"/>
          </a:p>
        </p:txBody>
      </p:sp>
      <p:sp>
        <p:nvSpPr>
          <p:cNvPr id="589" name="Google Shape;589;g3a9f803899d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showMasterSp="0">
  <p:cSld name="Cover 1">
    <p:bg>
      <p:bgPr>
        <a:gradFill>
          <a:gsLst>
            <a:gs pos="0">
              <a:srgbClr val="962A8B"/>
            </a:gs>
            <a:gs pos="100000">
              <a:schemeClr val="accent1"/>
            </a:gs>
          </a:gsLst>
          <a:lin ang="0" scaled="0"/>
        </a:gradFill>
      </p:bgPr>
    </p:bg>
    <p:spTree>
      <p:nvGrpSpPr>
        <p:cNvPr id="15" name="Shape 15"/>
        <p:cNvGrpSpPr/>
        <p:nvPr/>
      </p:nvGrpSpPr>
      <p:grpSpPr>
        <a:xfrm>
          <a:off x="0" y="0"/>
          <a:ext cx="0" cy="0"/>
          <a:chOff x="0" y="0"/>
          <a:chExt cx="0" cy="0"/>
        </a:xfrm>
      </p:grpSpPr>
      <p:sp>
        <p:nvSpPr>
          <p:cNvPr id="16" name="Google Shape;16;p2"/>
          <p:cNvSpPr/>
          <p:nvPr/>
        </p:nvSpPr>
        <p:spPr>
          <a:xfrm>
            <a:off x="-516" y="0"/>
            <a:ext cx="12192000" cy="6872268"/>
          </a:xfrm>
          <a:custGeom>
            <a:rect b="b" l="l" r="r" t="t"/>
            <a:pathLst>
              <a:path extrusionOk="0" h="6857754" w="12192000">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 name="Google Shape;17;p2"/>
          <p:cNvSpPr txBox="1"/>
          <p:nvPr>
            <p:ph type="title"/>
          </p:nvPr>
        </p:nvSpPr>
        <p:spPr>
          <a:xfrm>
            <a:off x="1703513" y="1988840"/>
            <a:ext cx="5112568" cy="129614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51247A"/>
              </a:buClr>
              <a:buSzPts val="4300"/>
              <a:buFont typeface="Arial"/>
              <a:buNone/>
              <a:defRPr i="0" sz="4300" u="none" cap="none" strike="noStrike">
                <a:solidFill>
                  <a:srgbClr val="51247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body"/>
          </p:nvPr>
        </p:nvSpPr>
        <p:spPr>
          <a:xfrm>
            <a:off x="1703485" y="3515866"/>
            <a:ext cx="5116831"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1" sz="1600">
                <a:solidFill>
                  <a:srgbClr val="999490"/>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9" name="Google Shape;19;p2"/>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showMasterSp="0">
  <p:cSld name="Section Divider 1">
    <p:bg>
      <p:bgPr>
        <a:solidFill>
          <a:srgbClr val="FFFFFF"/>
        </a:solidFill>
      </p:bgPr>
    </p:bg>
    <p:spTree>
      <p:nvGrpSpPr>
        <p:cNvPr id="105" name="Shape 105"/>
        <p:cNvGrpSpPr/>
        <p:nvPr/>
      </p:nvGrpSpPr>
      <p:grpSpPr>
        <a:xfrm>
          <a:off x="0" y="0"/>
          <a:ext cx="0" cy="0"/>
          <a:chOff x="0" y="0"/>
          <a:chExt cx="0" cy="0"/>
        </a:xfrm>
      </p:grpSpPr>
      <p:sp>
        <p:nvSpPr>
          <p:cNvPr id="106" name="Google Shape;106;p11"/>
          <p:cNvSpPr txBox="1"/>
          <p:nvPr>
            <p:ph type="title"/>
          </p:nvPr>
        </p:nvSpPr>
        <p:spPr>
          <a:xfrm>
            <a:off x="4955778" y="1557338"/>
            <a:ext cx="647613"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600"/>
              <a:buFont typeface="Montserrat Medium"/>
              <a:buNone/>
              <a:defRPr sz="3600">
                <a:solidFill>
                  <a:schemeClr val="dk2"/>
                </a:solidFill>
                <a:latin typeface="Montserrat Medium"/>
                <a:ea typeface="Montserrat Medium"/>
                <a:cs typeface="Montserrat Medium"/>
                <a:sym typeface="Montserrat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
          <p:cNvSpPr/>
          <p:nvPr/>
        </p:nvSpPr>
        <p:spPr>
          <a:xfrm>
            <a:off x="-1" y="3748429"/>
            <a:ext cx="12200354" cy="3109571"/>
          </a:xfrm>
          <a:custGeom>
            <a:rect b="b" l="l" r="r" t="t"/>
            <a:pathLst>
              <a:path extrusionOk="0" h="3109571" w="12200354">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0">
                <a:schemeClr val="accent2"/>
              </a:gs>
              <a:gs pos="82000">
                <a:schemeClr val="accent1"/>
              </a:gs>
              <a:gs pos="100000">
                <a:schemeClr val="accent1"/>
              </a:gs>
            </a:gsLst>
            <a:lin ang="162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 name="Google Shape;108;p11"/>
          <p:cNvSpPr txBox="1"/>
          <p:nvPr>
            <p:ph idx="1" type="body"/>
          </p:nvPr>
        </p:nvSpPr>
        <p:spPr>
          <a:xfrm>
            <a:off x="2798490" y="2060848"/>
            <a:ext cx="2804901" cy="1495794"/>
          </a:xfrm>
          <a:prstGeom prst="rect">
            <a:avLst/>
          </a:prstGeom>
          <a:noFill/>
          <a:ln>
            <a:noFill/>
          </a:ln>
        </p:spPr>
        <p:txBody>
          <a:bodyPr anchorCtr="0" anchor="t" bIns="0" lIns="0" spcFirstLastPara="1" rIns="0" wrap="square" tIns="0">
            <a:spAutoFit/>
          </a:bodyPr>
          <a:lstStyle>
            <a:lvl1pPr indent="-228600" lvl="0" marL="457200" algn="r">
              <a:lnSpc>
                <a:spcPct val="80000"/>
              </a:lnSpc>
              <a:spcBef>
                <a:spcPts val="0"/>
              </a:spcBef>
              <a:spcAft>
                <a:spcPts val="0"/>
              </a:spcAft>
              <a:buSzPts val="5400"/>
              <a:buNone/>
              <a:defRPr b="0" sz="5400">
                <a:latin typeface="Arial"/>
                <a:ea typeface="Arial"/>
                <a:cs typeface="Arial"/>
                <a:sym typeface="Arial"/>
              </a:defRPr>
            </a:lvl1pPr>
            <a:lvl2pPr indent="-228600" lvl="1" marL="914400" algn="l">
              <a:lnSpc>
                <a:spcPct val="100000"/>
              </a:lnSpc>
              <a:spcBef>
                <a:spcPts val="3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109" name="Google Shape;109;p11"/>
          <p:cNvCxnSpPr/>
          <p:nvPr/>
        </p:nvCxnSpPr>
        <p:spPr>
          <a:xfrm>
            <a:off x="5903913" y="1541934"/>
            <a:ext cx="0" cy="3960440"/>
          </a:xfrm>
          <a:prstGeom prst="straightConnector1">
            <a:avLst/>
          </a:prstGeom>
          <a:noFill/>
          <a:ln cap="flat" cmpd="sng" w="9525">
            <a:solidFill>
              <a:schemeClr val="dk2"/>
            </a:solidFill>
            <a:prstDash val="solid"/>
            <a:miter lim="800000"/>
            <a:headEnd len="sm" w="sm" type="none"/>
            <a:tailEnd len="sm" w="sm" type="none"/>
          </a:ln>
        </p:spPr>
      </p:cxnSp>
      <p:sp>
        <p:nvSpPr>
          <p:cNvPr id="110" name="Google Shape;110;p11"/>
          <p:cNvSpPr txBox="1"/>
          <p:nvPr>
            <p:ph idx="2" type="body"/>
          </p:nvPr>
        </p:nvSpPr>
        <p:spPr>
          <a:xfrm>
            <a:off x="6127998" y="4209712"/>
            <a:ext cx="2102991" cy="129266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300"/>
              </a:spcBef>
              <a:spcAft>
                <a:spcPts val="0"/>
              </a:spcAft>
              <a:buSzPts val="1400"/>
              <a:buNone/>
              <a:defRPr b="0" sz="1400"/>
            </a:lvl1pPr>
            <a:lvl2pPr indent="-228600" lvl="1" marL="914400" algn="l">
              <a:lnSpc>
                <a:spcPct val="100000"/>
              </a:lnSpc>
              <a:spcBef>
                <a:spcPts val="1200"/>
              </a:spcBef>
              <a:spcAft>
                <a:spcPts val="0"/>
              </a:spcAft>
              <a:buSzPts val="1800"/>
              <a:buNone/>
              <a:defRPr sz="1800"/>
            </a:lvl2pPr>
            <a:lvl3pPr indent="-365760" lvl="2" marL="1371600" algn="l">
              <a:lnSpc>
                <a:spcPct val="100000"/>
              </a:lnSpc>
              <a:spcBef>
                <a:spcPts val="1200"/>
              </a:spcBef>
              <a:spcAft>
                <a:spcPts val="0"/>
              </a:spcAft>
              <a:buSzPts val="2160"/>
              <a:buChar char="•"/>
              <a:defRPr sz="1800"/>
            </a:lvl3pPr>
            <a:lvl4pPr indent="-342900" lvl="3" marL="1828800" algn="l">
              <a:lnSpc>
                <a:spcPct val="100000"/>
              </a:lnSpc>
              <a:spcBef>
                <a:spcPts val="1200"/>
              </a:spcBef>
              <a:spcAft>
                <a:spcPts val="0"/>
              </a:spcAft>
              <a:buClr>
                <a:schemeClr val="dk1"/>
              </a:buClr>
              <a:buSzPts val="1800"/>
              <a:buChar char="–"/>
              <a:defRPr sz="1800"/>
            </a:lvl4pPr>
            <a:lvl5pPr indent="-342900" lvl="4" marL="2286000" algn="l">
              <a:lnSpc>
                <a:spcPct val="100000"/>
              </a:lnSpc>
              <a:spcBef>
                <a:spcPts val="1200"/>
              </a:spcBef>
              <a:spcAft>
                <a:spcPts val="0"/>
              </a:spcAft>
              <a:buClr>
                <a:schemeClr val="dk1"/>
              </a:buClr>
              <a:buSzPts val="1800"/>
              <a:buChar char="•"/>
              <a:defRPr sz="18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11" name="Google Shape;111;p11"/>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showMasterSp="0">
  <p:cSld name="Section Divider 2">
    <p:bg>
      <p:bgPr>
        <a:gradFill>
          <a:gsLst>
            <a:gs pos="0">
              <a:schemeClr val="accent2"/>
            </a:gs>
            <a:gs pos="82000">
              <a:schemeClr val="accent1"/>
            </a:gs>
            <a:gs pos="100000">
              <a:schemeClr val="accent1"/>
            </a:gs>
          </a:gsLst>
          <a:lin ang="16200000" scaled="0"/>
        </a:gradFill>
      </p:bgPr>
    </p:bg>
    <p:spTree>
      <p:nvGrpSpPr>
        <p:cNvPr id="112" name="Shape 112"/>
        <p:cNvGrpSpPr/>
        <p:nvPr/>
      </p:nvGrpSpPr>
      <p:grpSpPr>
        <a:xfrm>
          <a:off x="0" y="0"/>
          <a:ext cx="0" cy="0"/>
          <a:chOff x="0" y="0"/>
          <a:chExt cx="0" cy="0"/>
        </a:xfrm>
      </p:grpSpPr>
      <p:sp>
        <p:nvSpPr>
          <p:cNvPr id="113" name="Google Shape;113;p12"/>
          <p:cNvSpPr txBox="1"/>
          <p:nvPr>
            <p:ph type="title"/>
          </p:nvPr>
        </p:nvSpPr>
        <p:spPr>
          <a:xfrm>
            <a:off x="2279576" y="1705365"/>
            <a:ext cx="628377" cy="6093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2"/>
          <p:cNvSpPr txBox="1"/>
          <p:nvPr>
            <p:ph idx="1" type="body"/>
          </p:nvPr>
        </p:nvSpPr>
        <p:spPr>
          <a:xfrm>
            <a:off x="2295736" y="2407097"/>
            <a:ext cx="7632171" cy="103053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6600"/>
              <a:buNone/>
              <a:defRPr b="0" sz="66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5" name="Google Shape;115;p12"/>
          <p:cNvSpPr txBox="1"/>
          <p:nvPr/>
        </p:nvSpPr>
        <p:spPr>
          <a:xfrm>
            <a:off x="1" y="-1053499"/>
            <a:ext cx="7632171" cy="95410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 this slide design, you can change the background colour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by right-clicking somewhere on the slide, not in a content placeholder.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‘Format 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Under the ‘Fill’ menu, ‘change ‘Solid fill’ to a colour from the palette</a:t>
            </a:r>
            <a:endParaRPr b="0" i="0" sz="1400" u="none" cap="none" strike="noStrike">
              <a:solidFill>
                <a:schemeClr val="lt1"/>
              </a:solidFill>
              <a:latin typeface="Arial"/>
              <a:ea typeface="Arial"/>
              <a:cs typeface="Arial"/>
              <a:sym typeface="Arial"/>
            </a:endParaRPr>
          </a:p>
        </p:txBody>
      </p:sp>
      <p:grpSp>
        <p:nvGrpSpPr>
          <p:cNvPr id="116" name="Google Shape;116;p12"/>
          <p:cNvGrpSpPr/>
          <p:nvPr/>
        </p:nvGrpSpPr>
        <p:grpSpPr>
          <a:xfrm>
            <a:off x="0" y="3748429"/>
            <a:ext cx="12200354" cy="3109571"/>
            <a:chOff x="0" y="2420888"/>
            <a:chExt cx="17408940" cy="4437112"/>
          </a:xfrm>
        </p:grpSpPr>
        <p:sp>
          <p:nvSpPr>
            <p:cNvPr id="117" name="Google Shape;117;p12"/>
            <p:cNvSpPr/>
            <p:nvPr/>
          </p:nvSpPr>
          <p:spPr>
            <a:xfrm>
              <a:off x="13545188" y="2420888"/>
              <a:ext cx="3863752" cy="4437112"/>
            </a:xfrm>
            <a:custGeom>
              <a:rect b="b" l="l" r="r" t="t"/>
              <a:pathLst>
                <a:path extrusionOk="0" h="4437112" w="386375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12"/>
            <p:cNvSpPr/>
            <p:nvPr/>
          </p:nvSpPr>
          <p:spPr>
            <a:xfrm>
              <a:off x="0" y="2711792"/>
              <a:ext cx="3863752" cy="4146208"/>
            </a:xfrm>
            <a:custGeom>
              <a:rect b="b" l="l" r="r" t="t"/>
              <a:pathLst>
                <a:path extrusionOk="0" h="4146208" w="3863752">
                  <a:moveTo>
                    <a:pt x="0" y="0"/>
                  </a:moveTo>
                  <a:lnTo>
                    <a:pt x="17045" y="318982"/>
                  </a:lnTo>
                  <a:cubicBezTo>
                    <a:pt x="191531" y="1959641"/>
                    <a:pt x="1649456" y="3541906"/>
                    <a:pt x="3634608" y="4145962"/>
                  </a:cubicBezTo>
                  <a:lnTo>
                    <a:pt x="3863752" y="4145962"/>
                  </a:lnTo>
                  <a:lnTo>
                    <a:pt x="3863752" y="4146208"/>
                  </a:lnTo>
                  <a:lnTo>
                    <a:pt x="0" y="414620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119" name="Google Shape;119;p12"/>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p:cSld name="Section Divider 3">
    <p:spTree>
      <p:nvGrpSpPr>
        <p:cNvPr id="120" name="Shape 120"/>
        <p:cNvGrpSpPr/>
        <p:nvPr/>
      </p:nvGrpSpPr>
      <p:grpSpPr>
        <a:xfrm>
          <a:off x="0" y="0"/>
          <a:ext cx="0" cy="0"/>
          <a:chOff x="0" y="0"/>
          <a:chExt cx="0" cy="0"/>
        </a:xfrm>
      </p:grpSpPr>
      <p:sp>
        <p:nvSpPr>
          <p:cNvPr id="121" name="Google Shape;121;p13"/>
          <p:cNvSpPr txBox="1"/>
          <p:nvPr>
            <p:ph idx="1" type="body"/>
          </p:nvPr>
        </p:nvSpPr>
        <p:spPr>
          <a:xfrm flipH="1" rot="10800000">
            <a:off x="8103037" y="245"/>
            <a:ext cx="4088963" cy="6857508"/>
          </a:xfrm>
          <a:prstGeom prst="rect">
            <a:avLst/>
          </a:prstGeom>
          <a:gradFill>
            <a:gsLst>
              <a:gs pos="0">
                <a:srgbClr val="2B1D37">
                  <a:alpha val="0"/>
                </a:srgbClr>
              </a:gs>
              <a:gs pos="50000">
                <a:srgbClr val="2B1D37">
                  <a:alpha val="0"/>
                </a:srgbClr>
              </a:gs>
              <a:gs pos="100000">
                <a:srgbClr val="51247A">
                  <a:alpha val="78431"/>
                </a:srgbClr>
              </a:gs>
            </a:gsLst>
            <a:lin ang="1800000" scaled="0"/>
          </a:grad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SzPts val="1800"/>
              <a:buNone/>
              <a:defRPr sz="1800">
                <a:solidFill>
                  <a:schemeClr val="dk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 name="Google Shape;122;p13"/>
          <p:cNvSpPr/>
          <p:nvPr>
            <p:ph idx="2" type="pic"/>
          </p:nvPr>
        </p:nvSpPr>
        <p:spPr>
          <a:xfrm>
            <a:off x="0" y="-1"/>
            <a:ext cx="12192000" cy="6858000"/>
          </a:xfrm>
          <a:prstGeom prst="rect">
            <a:avLst/>
          </a:prstGeom>
          <a:solidFill>
            <a:srgbClr val="F2F2F2"/>
          </a:solidFill>
          <a:ln>
            <a:noFill/>
          </a:ln>
        </p:spPr>
      </p:sp>
      <p:sp>
        <p:nvSpPr>
          <p:cNvPr id="123" name="Google Shape;123;p13"/>
          <p:cNvSpPr txBox="1"/>
          <p:nvPr>
            <p:ph idx="3" type="body"/>
          </p:nvPr>
        </p:nvSpPr>
        <p:spPr>
          <a:xfrm>
            <a:off x="407368" y="0"/>
            <a:ext cx="4045952" cy="5962455"/>
          </a:xfrm>
          <a:prstGeom prst="rect">
            <a:avLst/>
          </a:prstGeom>
          <a:solidFill>
            <a:schemeClr val="accent1"/>
          </a:solid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SzPts val="1800"/>
              <a:buNone/>
              <a:defRPr sz="1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sz="1800">
                <a:solidFill>
                  <a:schemeClr val="lt1"/>
                </a:solidFill>
                <a:latin typeface="Arial"/>
                <a:ea typeface="Arial"/>
                <a:cs typeface="Arial"/>
                <a:sym typeface="Arial"/>
              </a:defRPr>
            </a:lvl2pPr>
            <a:lvl3pPr indent="-365760" lvl="2" marL="1371600" algn="l">
              <a:lnSpc>
                <a:spcPct val="100000"/>
              </a:lnSpc>
              <a:spcBef>
                <a:spcPts val="1200"/>
              </a:spcBef>
              <a:spcAft>
                <a:spcPts val="0"/>
              </a:spcAft>
              <a:buSzPts val="2160"/>
              <a:buChar char="•"/>
              <a:defRPr sz="1800">
                <a:solidFill>
                  <a:schemeClr val="lt1"/>
                </a:solidFill>
                <a:latin typeface="Arial"/>
                <a:ea typeface="Arial"/>
                <a:cs typeface="Arial"/>
                <a:sym typeface="Arial"/>
              </a:defRPr>
            </a:lvl3pPr>
            <a:lvl4pPr indent="-342900" lvl="3" marL="1828800" algn="l">
              <a:lnSpc>
                <a:spcPct val="100000"/>
              </a:lnSpc>
              <a:spcBef>
                <a:spcPts val="1200"/>
              </a:spcBef>
              <a:spcAft>
                <a:spcPts val="0"/>
              </a:spcAft>
              <a:buClr>
                <a:schemeClr val="lt1"/>
              </a:buClr>
              <a:buSzPts val="1800"/>
              <a:buChar char="–"/>
              <a:defRPr sz="1800">
                <a:solidFill>
                  <a:schemeClr val="lt1"/>
                </a:solidFill>
                <a:latin typeface="Arial"/>
                <a:ea typeface="Arial"/>
                <a:cs typeface="Arial"/>
                <a:sym typeface="Arial"/>
              </a:defRPr>
            </a:lvl4pPr>
            <a:lvl5pPr indent="-342900" lvl="4" marL="2286000" algn="l">
              <a:lnSpc>
                <a:spcPct val="100000"/>
              </a:lnSpc>
              <a:spcBef>
                <a:spcPts val="1200"/>
              </a:spcBef>
              <a:spcAft>
                <a:spcPts val="0"/>
              </a:spcAft>
              <a:buClr>
                <a:schemeClr val="lt1"/>
              </a:buClr>
              <a:buSzPts val="1800"/>
              <a:buChar char="•"/>
              <a:defRPr sz="1800">
                <a:solidFill>
                  <a:schemeClr val="lt1"/>
                </a:solidFill>
                <a:latin typeface="Arial"/>
                <a:ea typeface="Arial"/>
                <a:cs typeface="Arial"/>
                <a:sym typeface="Aria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4" name="Google Shape;124;p13"/>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3"/>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26" name="Google Shape;126;p13"/>
          <p:cNvSpPr txBox="1"/>
          <p:nvPr>
            <p:ph type="title"/>
          </p:nvPr>
        </p:nvSpPr>
        <p:spPr>
          <a:xfrm>
            <a:off x="1127448" y="1557338"/>
            <a:ext cx="512961"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3"/>
          <p:cNvSpPr txBox="1"/>
          <p:nvPr>
            <p:ph idx="4" type="body"/>
          </p:nvPr>
        </p:nvSpPr>
        <p:spPr>
          <a:xfrm>
            <a:off x="1127448" y="2132260"/>
            <a:ext cx="2952427" cy="1495794"/>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300"/>
              </a:spcBef>
              <a:spcAft>
                <a:spcPts val="0"/>
              </a:spcAft>
              <a:buSzPts val="5400"/>
              <a:buNone/>
              <a:defRPr b="0" sz="5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13"/>
          <p:cNvSpPr txBox="1"/>
          <p:nvPr>
            <p:ph idx="5" type="body"/>
          </p:nvPr>
        </p:nvSpPr>
        <p:spPr>
          <a:xfrm>
            <a:off x="1127448" y="3760012"/>
            <a:ext cx="2952427" cy="86177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sz="1800"/>
            </a:lvl2pPr>
            <a:lvl3pPr indent="-365760" lvl="2" marL="1371600" algn="l">
              <a:lnSpc>
                <a:spcPct val="100000"/>
              </a:lnSpc>
              <a:spcBef>
                <a:spcPts val="1200"/>
              </a:spcBef>
              <a:spcAft>
                <a:spcPts val="0"/>
              </a:spcAft>
              <a:buSzPts val="2160"/>
              <a:buChar char="•"/>
              <a:defRPr sz="1800"/>
            </a:lvl3pPr>
            <a:lvl4pPr indent="-342900" lvl="3" marL="1828800" algn="l">
              <a:lnSpc>
                <a:spcPct val="100000"/>
              </a:lnSpc>
              <a:spcBef>
                <a:spcPts val="1200"/>
              </a:spcBef>
              <a:spcAft>
                <a:spcPts val="0"/>
              </a:spcAft>
              <a:buClr>
                <a:schemeClr val="dk1"/>
              </a:buClr>
              <a:buSzPts val="1800"/>
              <a:buChar char="–"/>
              <a:defRPr sz="1800"/>
            </a:lvl4pPr>
            <a:lvl5pPr indent="-342900" lvl="4" marL="2286000" algn="l">
              <a:lnSpc>
                <a:spcPct val="100000"/>
              </a:lnSpc>
              <a:spcBef>
                <a:spcPts val="1200"/>
              </a:spcBef>
              <a:spcAft>
                <a:spcPts val="0"/>
              </a:spcAft>
              <a:buClr>
                <a:schemeClr val="dk1"/>
              </a:buClr>
              <a:buSzPts val="1800"/>
              <a:buChar char="•"/>
              <a:defRPr sz="18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9" name="Shape 129"/>
        <p:cNvGrpSpPr/>
        <p:nvPr/>
      </p:nvGrpSpPr>
      <p:grpSpPr>
        <a:xfrm>
          <a:off x="0" y="0"/>
          <a:ext cx="0" cy="0"/>
          <a:chOff x="0" y="0"/>
          <a:chExt cx="0" cy="0"/>
        </a:xfrm>
      </p:grpSpPr>
      <p:sp>
        <p:nvSpPr>
          <p:cNvPr id="130" name="Google Shape;130;p14"/>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4"/>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32" name="Google Shape;132;p14"/>
          <p:cNvSpPr txBox="1"/>
          <p:nvPr>
            <p:ph idx="1" type="body"/>
          </p:nvPr>
        </p:nvSpPr>
        <p:spPr>
          <a:xfrm>
            <a:off x="695326" y="2030400"/>
            <a:ext cx="5208587" cy="395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3" name="Google Shape;133;p14"/>
          <p:cNvSpPr txBox="1"/>
          <p:nvPr>
            <p:ph type="title"/>
          </p:nvPr>
        </p:nvSpPr>
        <p:spPr>
          <a:xfrm>
            <a:off x="695325" y="76320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4"/>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5" name="Google Shape;135;p14"/>
          <p:cNvSpPr txBox="1"/>
          <p:nvPr>
            <p:ph idx="3" type="body"/>
          </p:nvPr>
        </p:nvSpPr>
        <p:spPr>
          <a:xfrm>
            <a:off x="6288088" y="2030400"/>
            <a:ext cx="5208587" cy="395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layout">
  <p:cSld name="Three content layout">
    <p:spTree>
      <p:nvGrpSpPr>
        <p:cNvPr id="136" name="Shape 136"/>
        <p:cNvGrpSpPr/>
        <p:nvPr/>
      </p:nvGrpSpPr>
      <p:grpSpPr>
        <a:xfrm>
          <a:off x="0" y="0"/>
          <a:ext cx="0" cy="0"/>
          <a:chOff x="0" y="0"/>
          <a:chExt cx="0" cy="0"/>
        </a:xfrm>
      </p:grpSpPr>
      <p:sp>
        <p:nvSpPr>
          <p:cNvPr id="137" name="Google Shape;137;p15"/>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5"/>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39" name="Google Shape;139;p15"/>
          <p:cNvSpPr txBox="1"/>
          <p:nvPr>
            <p:ph idx="1" type="body"/>
          </p:nvPr>
        </p:nvSpPr>
        <p:spPr>
          <a:xfrm>
            <a:off x="695326"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0" name="Google Shape;140;p15"/>
          <p:cNvSpPr txBox="1"/>
          <p:nvPr>
            <p:ph type="title"/>
          </p:nvPr>
        </p:nvSpPr>
        <p:spPr>
          <a:xfrm>
            <a:off x="695325" y="76320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5"/>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2" name="Google Shape;142;p15"/>
          <p:cNvSpPr txBox="1"/>
          <p:nvPr>
            <p:ph idx="3" type="body"/>
          </p:nvPr>
        </p:nvSpPr>
        <p:spPr>
          <a:xfrm>
            <a:off x="4410076"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3" name="Google Shape;143;p15"/>
          <p:cNvSpPr txBox="1"/>
          <p:nvPr>
            <p:ph idx="4" type="body"/>
          </p:nvPr>
        </p:nvSpPr>
        <p:spPr>
          <a:xfrm>
            <a:off x="8124826"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image + two content layout">
  <p:cSld name="Top image + two content layout">
    <p:spTree>
      <p:nvGrpSpPr>
        <p:cNvPr id="144" name="Shape 144"/>
        <p:cNvGrpSpPr/>
        <p:nvPr/>
      </p:nvGrpSpPr>
      <p:grpSpPr>
        <a:xfrm>
          <a:off x="0" y="0"/>
          <a:ext cx="0" cy="0"/>
          <a:chOff x="0" y="0"/>
          <a:chExt cx="0" cy="0"/>
        </a:xfrm>
      </p:grpSpPr>
      <p:sp>
        <p:nvSpPr>
          <p:cNvPr id="145" name="Google Shape;145;p16"/>
          <p:cNvSpPr/>
          <p:nvPr>
            <p:ph idx="2" type="pic"/>
          </p:nvPr>
        </p:nvSpPr>
        <p:spPr>
          <a:xfrm>
            <a:off x="0" y="4221162"/>
            <a:ext cx="12191999" cy="2636838"/>
          </a:xfrm>
          <a:prstGeom prst="rect">
            <a:avLst/>
          </a:prstGeom>
          <a:solidFill>
            <a:srgbClr val="F2F2F2"/>
          </a:solidFill>
          <a:ln>
            <a:noFill/>
          </a:ln>
        </p:spPr>
      </p:sp>
      <p:sp>
        <p:nvSpPr>
          <p:cNvPr id="146" name="Google Shape;146;p16"/>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47" name="Google Shape;147;p16"/>
          <p:cNvSpPr txBox="1"/>
          <p:nvPr>
            <p:ph type="title"/>
          </p:nvPr>
        </p:nvSpPr>
        <p:spPr>
          <a:xfrm>
            <a:off x="704627" y="942975"/>
            <a:ext cx="3384550" cy="324008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6"/>
          <p:cNvSpPr txBox="1"/>
          <p:nvPr>
            <p:ph idx="1" type="body"/>
          </p:nvPr>
        </p:nvSpPr>
        <p:spPr>
          <a:xfrm>
            <a:off x="4419377" y="942976"/>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9" name="Google Shape;149;p16"/>
          <p:cNvSpPr txBox="1"/>
          <p:nvPr>
            <p:ph idx="3" type="body"/>
          </p:nvPr>
        </p:nvSpPr>
        <p:spPr>
          <a:xfrm>
            <a:off x="8134127" y="942976"/>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image + three content layout">
  <p:cSld name="Top image + three content layout">
    <p:spTree>
      <p:nvGrpSpPr>
        <p:cNvPr id="150" name="Shape 150"/>
        <p:cNvGrpSpPr/>
        <p:nvPr/>
      </p:nvGrpSpPr>
      <p:grpSpPr>
        <a:xfrm>
          <a:off x="0" y="0"/>
          <a:ext cx="0" cy="0"/>
          <a:chOff x="0" y="0"/>
          <a:chExt cx="0" cy="0"/>
        </a:xfrm>
      </p:grpSpPr>
      <p:sp>
        <p:nvSpPr>
          <p:cNvPr id="151" name="Google Shape;151;p17"/>
          <p:cNvSpPr/>
          <p:nvPr>
            <p:ph idx="2" type="pic"/>
          </p:nvPr>
        </p:nvSpPr>
        <p:spPr>
          <a:xfrm>
            <a:off x="0" y="4251994"/>
            <a:ext cx="12191999" cy="2636838"/>
          </a:xfrm>
          <a:prstGeom prst="rect">
            <a:avLst/>
          </a:prstGeom>
          <a:solidFill>
            <a:srgbClr val="F2F2F2"/>
          </a:solidFill>
          <a:ln>
            <a:noFill/>
          </a:ln>
        </p:spPr>
      </p:sp>
      <p:sp>
        <p:nvSpPr>
          <p:cNvPr id="152" name="Google Shape;152;p17"/>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53" name="Google Shape;153;p17"/>
          <p:cNvSpPr txBox="1"/>
          <p:nvPr>
            <p:ph idx="1" type="body"/>
          </p:nvPr>
        </p:nvSpPr>
        <p:spPr>
          <a:xfrm>
            <a:off x="4395713" y="981076"/>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4" name="Google Shape;154;p17"/>
          <p:cNvSpPr txBox="1"/>
          <p:nvPr>
            <p:ph idx="3" type="body"/>
          </p:nvPr>
        </p:nvSpPr>
        <p:spPr>
          <a:xfrm>
            <a:off x="8110463" y="981076"/>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5" name="Google Shape;155;p17"/>
          <p:cNvSpPr txBox="1"/>
          <p:nvPr>
            <p:ph idx="4" type="body"/>
          </p:nvPr>
        </p:nvSpPr>
        <p:spPr>
          <a:xfrm>
            <a:off x="680963" y="981076"/>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two content layout">
  <p:cSld name="Intro + two content layout">
    <p:spTree>
      <p:nvGrpSpPr>
        <p:cNvPr id="156" name="Shape 156"/>
        <p:cNvGrpSpPr/>
        <p:nvPr/>
      </p:nvGrpSpPr>
      <p:grpSpPr>
        <a:xfrm>
          <a:off x="0" y="0"/>
          <a:ext cx="0" cy="0"/>
          <a:chOff x="0" y="0"/>
          <a:chExt cx="0" cy="0"/>
        </a:xfrm>
      </p:grpSpPr>
      <p:sp>
        <p:nvSpPr>
          <p:cNvPr id="157" name="Google Shape;157;p18"/>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8"/>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59" name="Google Shape;159;p18"/>
          <p:cNvSpPr txBox="1"/>
          <p:nvPr>
            <p:ph type="title"/>
          </p:nvPr>
        </p:nvSpPr>
        <p:spPr>
          <a:xfrm>
            <a:off x="695326" y="982800"/>
            <a:ext cx="3384550" cy="12940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8"/>
          <p:cNvSpPr txBox="1"/>
          <p:nvPr>
            <p:ph idx="1" type="body"/>
          </p:nvPr>
        </p:nvSpPr>
        <p:spPr>
          <a:xfrm>
            <a:off x="695326" y="2382000"/>
            <a:ext cx="3384550" cy="349147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300"/>
              </a:spcBef>
              <a:spcAft>
                <a:spcPts val="0"/>
              </a:spcAft>
              <a:buSzPts val="1800"/>
              <a:buNone/>
              <a:defRPr b="0" sz="18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1" name="Google Shape;161;p18"/>
          <p:cNvSpPr txBox="1"/>
          <p:nvPr>
            <p:ph idx="2" type="body"/>
          </p:nvPr>
        </p:nvSpPr>
        <p:spPr>
          <a:xfrm>
            <a:off x="4410076" y="982800"/>
            <a:ext cx="3384549" cy="47513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2" name="Google Shape;162;p18"/>
          <p:cNvSpPr txBox="1"/>
          <p:nvPr>
            <p:ph idx="3" type="body"/>
          </p:nvPr>
        </p:nvSpPr>
        <p:spPr>
          <a:xfrm>
            <a:off x="8124825" y="982800"/>
            <a:ext cx="3384549" cy="47513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 two contents">
  <p:cSld name="Icons + two contents">
    <p:spTree>
      <p:nvGrpSpPr>
        <p:cNvPr id="163" name="Shape 163"/>
        <p:cNvGrpSpPr/>
        <p:nvPr/>
      </p:nvGrpSpPr>
      <p:grpSpPr>
        <a:xfrm>
          <a:off x="0" y="0"/>
          <a:ext cx="0" cy="0"/>
          <a:chOff x="0" y="0"/>
          <a:chExt cx="0" cy="0"/>
        </a:xfrm>
      </p:grpSpPr>
      <p:sp>
        <p:nvSpPr>
          <p:cNvPr id="164" name="Google Shape;164;p19"/>
          <p:cNvSpPr/>
          <p:nvPr/>
        </p:nvSpPr>
        <p:spPr>
          <a:xfrm>
            <a:off x="8102601" y="0"/>
            <a:ext cx="4079875" cy="6858000"/>
          </a:xfrm>
          <a:prstGeom prst="rect">
            <a:avLst/>
          </a:prstGeom>
          <a:gradFill>
            <a:gsLst>
              <a:gs pos="0">
                <a:schemeClr val="accent2"/>
              </a:gs>
              <a:gs pos="34000">
                <a:schemeClr val="accent1"/>
              </a:gs>
              <a:gs pos="100000">
                <a:schemeClr val="accent1"/>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5" name="Google Shape;165;p19"/>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19"/>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67" name="Google Shape;167;p19"/>
          <p:cNvSpPr txBox="1"/>
          <p:nvPr>
            <p:ph idx="1" type="body"/>
          </p:nvPr>
        </p:nvSpPr>
        <p:spPr>
          <a:xfrm>
            <a:off x="9302058" y="1565276"/>
            <a:ext cx="2520279" cy="108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8" name="Google Shape;168;p19"/>
          <p:cNvSpPr txBox="1"/>
          <p:nvPr>
            <p:ph type="title"/>
          </p:nvPr>
        </p:nvSpPr>
        <p:spPr>
          <a:xfrm>
            <a:off x="695326" y="763200"/>
            <a:ext cx="7096126"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9"/>
          <p:cNvSpPr txBox="1"/>
          <p:nvPr>
            <p:ph idx="2" type="body"/>
          </p:nvPr>
        </p:nvSpPr>
        <p:spPr>
          <a:xfrm>
            <a:off x="695325" y="1364400"/>
            <a:ext cx="7096125"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0" name="Google Shape;170;p19"/>
          <p:cNvSpPr txBox="1"/>
          <p:nvPr>
            <p:ph idx="3" type="body"/>
          </p:nvPr>
        </p:nvSpPr>
        <p:spPr>
          <a:xfrm>
            <a:off x="704852"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1" name="Google Shape;171;p19"/>
          <p:cNvSpPr txBox="1"/>
          <p:nvPr>
            <p:ph idx="4" type="body"/>
          </p:nvPr>
        </p:nvSpPr>
        <p:spPr>
          <a:xfrm>
            <a:off x="4419602"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2" name="Google Shape;172;p19"/>
          <p:cNvSpPr txBox="1"/>
          <p:nvPr>
            <p:ph idx="5" type="body"/>
          </p:nvPr>
        </p:nvSpPr>
        <p:spPr>
          <a:xfrm>
            <a:off x="9302058" y="2781291"/>
            <a:ext cx="2520279" cy="108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3" name="Google Shape;173;p19"/>
          <p:cNvSpPr txBox="1"/>
          <p:nvPr>
            <p:ph idx="6" type="body"/>
          </p:nvPr>
        </p:nvSpPr>
        <p:spPr>
          <a:xfrm>
            <a:off x="9302058" y="3997306"/>
            <a:ext cx="2520279" cy="108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4" name="Google Shape;174;p19"/>
          <p:cNvSpPr txBox="1"/>
          <p:nvPr>
            <p:ph idx="7" type="body"/>
          </p:nvPr>
        </p:nvSpPr>
        <p:spPr>
          <a:xfrm>
            <a:off x="9302058" y="5213321"/>
            <a:ext cx="2520279" cy="108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5" name="Google Shape;175;p19"/>
          <p:cNvSpPr txBox="1"/>
          <p:nvPr>
            <p:ph idx="8" type="body"/>
          </p:nvPr>
        </p:nvSpPr>
        <p:spPr>
          <a:xfrm>
            <a:off x="8797925" y="1565276"/>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6" name="Google Shape;176;p19"/>
          <p:cNvSpPr txBox="1"/>
          <p:nvPr>
            <p:ph idx="9" type="body"/>
          </p:nvPr>
        </p:nvSpPr>
        <p:spPr>
          <a:xfrm>
            <a:off x="8797925" y="2781291"/>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7" name="Google Shape;177;p19"/>
          <p:cNvSpPr txBox="1"/>
          <p:nvPr>
            <p:ph idx="13" type="body"/>
          </p:nvPr>
        </p:nvSpPr>
        <p:spPr>
          <a:xfrm>
            <a:off x="8797925" y="3997306"/>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8" name="Google Shape;178;p19"/>
          <p:cNvSpPr txBox="1"/>
          <p:nvPr>
            <p:ph idx="14" type="body"/>
          </p:nvPr>
        </p:nvSpPr>
        <p:spPr>
          <a:xfrm>
            <a:off x="8797925" y="5213321"/>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79" name="Google Shape;179;p19"/>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2 Graphs">
  <p:cSld name="Title, Subtitle, 2 Graphs">
    <p:spTree>
      <p:nvGrpSpPr>
        <p:cNvPr id="180" name="Shape 180"/>
        <p:cNvGrpSpPr/>
        <p:nvPr/>
      </p:nvGrpSpPr>
      <p:grpSpPr>
        <a:xfrm>
          <a:off x="0" y="0"/>
          <a:ext cx="0" cy="0"/>
          <a:chOff x="0" y="0"/>
          <a:chExt cx="0" cy="0"/>
        </a:xfrm>
      </p:grpSpPr>
      <p:sp>
        <p:nvSpPr>
          <p:cNvPr id="181" name="Google Shape;181;p20"/>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0"/>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83" name="Google Shape;183;p20"/>
          <p:cNvSpPr txBox="1"/>
          <p:nvPr>
            <p:ph idx="1" type="body"/>
          </p:nvPr>
        </p:nvSpPr>
        <p:spPr>
          <a:xfrm>
            <a:off x="679927" y="2477978"/>
            <a:ext cx="5208587"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17500" lvl="4" marL="2286000" algn="l">
              <a:lnSpc>
                <a:spcPct val="100000"/>
              </a:lnSpc>
              <a:spcBef>
                <a:spcPts val="1200"/>
              </a:spcBef>
              <a:spcAft>
                <a:spcPts val="0"/>
              </a:spcAft>
              <a:buClr>
                <a:schemeClr val="dk1"/>
              </a:buClr>
              <a:buSzPts val="14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0"/>
          <p:cNvSpPr txBox="1"/>
          <p:nvPr>
            <p:ph type="title"/>
          </p:nvPr>
        </p:nvSpPr>
        <p:spPr>
          <a:xfrm>
            <a:off x="695325" y="76320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0"/>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6" name="Google Shape;186;p20"/>
          <p:cNvSpPr txBox="1"/>
          <p:nvPr>
            <p:ph idx="3" type="body"/>
          </p:nvPr>
        </p:nvSpPr>
        <p:spPr>
          <a:xfrm>
            <a:off x="695326" y="2030400"/>
            <a:ext cx="5208587" cy="2877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1600"/>
              <a:buNone/>
              <a:defRPr b="1" sz="1600"/>
            </a:lvl1pPr>
            <a:lvl2pPr indent="-228600" lvl="1" marL="914400" algn="l">
              <a:lnSpc>
                <a:spcPct val="100000"/>
              </a:lnSpc>
              <a:spcBef>
                <a:spcPts val="1200"/>
              </a:spcBef>
              <a:spcAft>
                <a:spcPts val="0"/>
              </a:spcAft>
              <a:buSzPts val="1200"/>
              <a:buNone/>
              <a:defRPr sz="1200"/>
            </a:lvl2pPr>
            <a:lvl3pPr indent="-320039" lvl="2" marL="1371600" algn="l">
              <a:lnSpc>
                <a:spcPct val="100000"/>
              </a:lnSpc>
              <a:spcBef>
                <a:spcPts val="1200"/>
              </a:spcBef>
              <a:spcAft>
                <a:spcPts val="0"/>
              </a:spcAft>
              <a:buSzPts val="1440"/>
              <a:buChar char="•"/>
              <a:defRPr sz="1200"/>
            </a:lvl3pPr>
            <a:lvl4pPr indent="-304800" lvl="3" marL="1828800" algn="l">
              <a:lnSpc>
                <a:spcPct val="100000"/>
              </a:lnSpc>
              <a:spcBef>
                <a:spcPts val="1200"/>
              </a:spcBef>
              <a:spcAft>
                <a:spcPts val="0"/>
              </a:spcAft>
              <a:buClr>
                <a:schemeClr val="dk1"/>
              </a:buClr>
              <a:buSzPts val="1200"/>
              <a:buChar char="–"/>
              <a:defRPr sz="1200"/>
            </a:lvl4pPr>
            <a:lvl5pPr indent="-304800" lvl="4" marL="2286000" algn="l">
              <a:lnSpc>
                <a:spcPct val="100000"/>
              </a:lnSpc>
              <a:spcBef>
                <a:spcPts val="1200"/>
              </a:spcBef>
              <a:spcAft>
                <a:spcPts val="0"/>
              </a:spcAft>
              <a:buClr>
                <a:schemeClr val="dk1"/>
              </a:buClr>
              <a:buSzPts val="1200"/>
              <a:buChar char="•"/>
              <a:defRPr sz="1200"/>
            </a:lvl5pPr>
            <a:lvl6pPr indent="-228600" lvl="5" marL="2743200" algn="l">
              <a:lnSpc>
                <a:spcPct val="100000"/>
              </a:lnSpc>
              <a:spcBef>
                <a:spcPts val="1200"/>
              </a:spcBef>
              <a:spcAft>
                <a:spcPts val="0"/>
              </a:spcAft>
              <a:buClr>
                <a:schemeClr val="accent1"/>
              </a:buClr>
              <a:buSzPts val="16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7" name="Google Shape;187;p20"/>
          <p:cNvSpPr txBox="1"/>
          <p:nvPr>
            <p:ph idx="4" type="body"/>
          </p:nvPr>
        </p:nvSpPr>
        <p:spPr>
          <a:xfrm>
            <a:off x="6272689" y="2477978"/>
            <a:ext cx="5208587"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17500" lvl="4" marL="2286000" algn="l">
              <a:lnSpc>
                <a:spcPct val="100000"/>
              </a:lnSpc>
              <a:spcBef>
                <a:spcPts val="1200"/>
              </a:spcBef>
              <a:spcAft>
                <a:spcPts val="0"/>
              </a:spcAft>
              <a:buClr>
                <a:schemeClr val="dk1"/>
              </a:buClr>
              <a:buSzPts val="14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8" name="Google Shape;188;p20"/>
          <p:cNvSpPr txBox="1"/>
          <p:nvPr>
            <p:ph idx="5" type="body"/>
          </p:nvPr>
        </p:nvSpPr>
        <p:spPr>
          <a:xfrm>
            <a:off x="6288088" y="2030400"/>
            <a:ext cx="5208587" cy="2877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1600"/>
              <a:buNone/>
              <a:defRPr b="1" sz="1600"/>
            </a:lvl1pPr>
            <a:lvl2pPr indent="-228600" lvl="1" marL="914400" algn="l">
              <a:lnSpc>
                <a:spcPct val="100000"/>
              </a:lnSpc>
              <a:spcBef>
                <a:spcPts val="1200"/>
              </a:spcBef>
              <a:spcAft>
                <a:spcPts val="0"/>
              </a:spcAft>
              <a:buSzPts val="1200"/>
              <a:buNone/>
              <a:defRPr sz="1200"/>
            </a:lvl2pPr>
            <a:lvl3pPr indent="-320039" lvl="2" marL="1371600" algn="l">
              <a:lnSpc>
                <a:spcPct val="100000"/>
              </a:lnSpc>
              <a:spcBef>
                <a:spcPts val="1200"/>
              </a:spcBef>
              <a:spcAft>
                <a:spcPts val="0"/>
              </a:spcAft>
              <a:buSzPts val="1440"/>
              <a:buChar char="•"/>
              <a:defRPr sz="1200"/>
            </a:lvl3pPr>
            <a:lvl4pPr indent="-304800" lvl="3" marL="1828800" algn="l">
              <a:lnSpc>
                <a:spcPct val="100000"/>
              </a:lnSpc>
              <a:spcBef>
                <a:spcPts val="1200"/>
              </a:spcBef>
              <a:spcAft>
                <a:spcPts val="0"/>
              </a:spcAft>
              <a:buClr>
                <a:schemeClr val="dk1"/>
              </a:buClr>
              <a:buSzPts val="1200"/>
              <a:buChar char="–"/>
              <a:defRPr sz="1200"/>
            </a:lvl4pPr>
            <a:lvl5pPr indent="-304800" lvl="4" marL="2286000" algn="l">
              <a:lnSpc>
                <a:spcPct val="100000"/>
              </a:lnSpc>
              <a:spcBef>
                <a:spcPts val="1200"/>
              </a:spcBef>
              <a:spcAft>
                <a:spcPts val="0"/>
              </a:spcAft>
              <a:buClr>
                <a:schemeClr val="dk1"/>
              </a:buClr>
              <a:buSzPts val="1200"/>
              <a:buChar char="•"/>
              <a:defRPr sz="1200"/>
            </a:lvl5pPr>
            <a:lvl6pPr indent="-228600" lvl="5" marL="2743200" algn="l">
              <a:lnSpc>
                <a:spcPct val="100000"/>
              </a:lnSpc>
              <a:spcBef>
                <a:spcPts val="1200"/>
              </a:spcBef>
              <a:spcAft>
                <a:spcPts val="0"/>
              </a:spcAft>
              <a:buClr>
                <a:schemeClr val="accent1"/>
              </a:buClr>
              <a:buSzPts val="16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able">
  <p:cSld name="1_Title and table">
    <p:spTree>
      <p:nvGrpSpPr>
        <p:cNvPr id="20" name="Shape 20"/>
        <p:cNvGrpSpPr/>
        <p:nvPr/>
      </p:nvGrpSpPr>
      <p:grpSpPr>
        <a:xfrm>
          <a:off x="0" y="0"/>
          <a:ext cx="0" cy="0"/>
          <a:chOff x="0" y="0"/>
          <a:chExt cx="0" cy="0"/>
        </a:xfrm>
      </p:grpSpPr>
      <p:sp>
        <p:nvSpPr>
          <p:cNvPr id="21" name="Google Shape;21;p3"/>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4" name="Google Shape;24;p3"/>
          <p:cNvSpPr txBox="1"/>
          <p:nvPr>
            <p:ph idx="1" type="body"/>
          </p:nvPr>
        </p:nvSpPr>
        <p:spPr>
          <a:xfrm>
            <a:off x="695326" y="1364400"/>
            <a:ext cx="10801349"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Layout Horizontal">
  <p:cSld name="Two Content Layout Horizontal">
    <p:spTree>
      <p:nvGrpSpPr>
        <p:cNvPr id="189" name="Shape 189"/>
        <p:cNvGrpSpPr/>
        <p:nvPr/>
      </p:nvGrpSpPr>
      <p:grpSpPr>
        <a:xfrm>
          <a:off x="0" y="0"/>
          <a:ext cx="0" cy="0"/>
          <a:chOff x="0" y="0"/>
          <a:chExt cx="0" cy="0"/>
        </a:xfrm>
      </p:grpSpPr>
      <p:sp>
        <p:nvSpPr>
          <p:cNvPr id="190" name="Google Shape;190;p21"/>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1"/>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92" name="Google Shape;192;p21"/>
          <p:cNvSpPr txBox="1"/>
          <p:nvPr>
            <p:ph idx="1" type="body"/>
          </p:nvPr>
        </p:nvSpPr>
        <p:spPr>
          <a:xfrm>
            <a:off x="694800" y="2030400"/>
            <a:ext cx="10801349" cy="17282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3" name="Google Shape;193;p21"/>
          <p:cNvSpPr txBox="1"/>
          <p:nvPr>
            <p:ph type="title"/>
          </p:nvPr>
        </p:nvSpPr>
        <p:spPr>
          <a:xfrm>
            <a:off x="695325" y="76320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1"/>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5" name="Google Shape;195;p21"/>
          <p:cNvSpPr txBox="1"/>
          <p:nvPr>
            <p:ph idx="3" type="body"/>
          </p:nvPr>
        </p:nvSpPr>
        <p:spPr>
          <a:xfrm>
            <a:off x="694800" y="3918534"/>
            <a:ext cx="10801349" cy="17282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hird Two Third Title and Content">
  <p:cSld name="One Third Two Third Title and Content">
    <p:spTree>
      <p:nvGrpSpPr>
        <p:cNvPr id="196" name="Shape 196"/>
        <p:cNvGrpSpPr/>
        <p:nvPr/>
      </p:nvGrpSpPr>
      <p:grpSpPr>
        <a:xfrm>
          <a:off x="0" y="0"/>
          <a:ext cx="0" cy="0"/>
          <a:chOff x="0" y="0"/>
          <a:chExt cx="0" cy="0"/>
        </a:xfrm>
      </p:grpSpPr>
      <p:sp>
        <p:nvSpPr>
          <p:cNvPr id="197" name="Google Shape;197;p22"/>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22"/>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99" name="Google Shape;199;p22"/>
          <p:cNvSpPr txBox="1"/>
          <p:nvPr>
            <p:ph idx="1" type="body"/>
          </p:nvPr>
        </p:nvSpPr>
        <p:spPr>
          <a:xfrm>
            <a:off x="695326"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0" name="Google Shape;200;p22"/>
          <p:cNvSpPr txBox="1"/>
          <p:nvPr>
            <p:ph type="title"/>
          </p:nvPr>
        </p:nvSpPr>
        <p:spPr>
          <a:xfrm>
            <a:off x="695325" y="76320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2"/>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2" name="Google Shape;202;p22"/>
          <p:cNvSpPr txBox="1"/>
          <p:nvPr>
            <p:ph idx="3" type="body"/>
          </p:nvPr>
        </p:nvSpPr>
        <p:spPr>
          <a:xfrm>
            <a:off x="4427539" y="2030400"/>
            <a:ext cx="7069136"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hird One Third Title and Content">
  <p:cSld name="Two Third One Third Title and Content">
    <p:spTree>
      <p:nvGrpSpPr>
        <p:cNvPr id="203" name="Shape 203"/>
        <p:cNvGrpSpPr/>
        <p:nvPr/>
      </p:nvGrpSpPr>
      <p:grpSpPr>
        <a:xfrm>
          <a:off x="0" y="0"/>
          <a:ext cx="0" cy="0"/>
          <a:chOff x="0" y="0"/>
          <a:chExt cx="0" cy="0"/>
        </a:xfrm>
      </p:grpSpPr>
      <p:sp>
        <p:nvSpPr>
          <p:cNvPr id="204" name="Google Shape;204;p23"/>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3"/>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06" name="Google Shape;206;p23"/>
          <p:cNvSpPr txBox="1"/>
          <p:nvPr>
            <p:ph idx="1" type="body"/>
          </p:nvPr>
        </p:nvSpPr>
        <p:spPr>
          <a:xfrm>
            <a:off x="8094663" y="2030400"/>
            <a:ext cx="3384549"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7" name="Google Shape;207;p23"/>
          <p:cNvSpPr txBox="1"/>
          <p:nvPr>
            <p:ph type="title"/>
          </p:nvPr>
        </p:nvSpPr>
        <p:spPr>
          <a:xfrm>
            <a:off x="695325" y="76320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3"/>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9" name="Google Shape;209;p23"/>
          <p:cNvSpPr txBox="1"/>
          <p:nvPr>
            <p:ph idx="3" type="body"/>
          </p:nvPr>
        </p:nvSpPr>
        <p:spPr>
          <a:xfrm>
            <a:off x="695325" y="2030400"/>
            <a:ext cx="7096125" cy="324008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Pullout">
  <p:cSld name="Picture with Pullout">
    <p:spTree>
      <p:nvGrpSpPr>
        <p:cNvPr id="210" name="Shape 210"/>
        <p:cNvGrpSpPr/>
        <p:nvPr/>
      </p:nvGrpSpPr>
      <p:grpSpPr>
        <a:xfrm>
          <a:off x="0" y="0"/>
          <a:ext cx="0" cy="0"/>
          <a:chOff x="0" y="0"/>
          <a:chExt cx="0" cy="0"/>
        </a:xfrm>
      </p:grpSpPr>
      <p:sp>
        <p:nvSpPr>
          <p:cNvPr id="211" name="Google Shape;211;p24"/>
          <p:cNvSpPr/>
          <p:nvPr>
            <p:ph idx="2" type="pic"/>
          </p:nvPr>
        </p:nvSpPr>
        <p:spPr>
          <a:xfrm>
            <a:off x="0" y="0"/>
            <a:ext cx="12191999" cy="6857999"/>
          </a:xfrm>
          <a:prstGeom prst="rect">
            <a:avLst/>
          </a:prstGeom>
          <a:solidFill>
            <a:srgbClr val="F2F2F2"/>
          </a:solidFill>
          <a:ln>
            <a:noFill/>
          </a:ln>
        </p:spPr>
      </p:sp>
      <p:sp>
        <p:nvSpPr>
          <p:cNvPr id="212" name="Google Shape;212;p24"/>
          <p:cNvSpPr txBox="1"/>
          <p:nvPr>
            <p:ph idx="1" type="body"/>
          </p:nvPr>
        </p:nvSpPr>
        <p:spPr>
          <a:xfrm>
            <a:off x="695328" y="1052514"/>
            <a:ext cx="3384548" cy="5263410"/>
          </a:xfrm>
          <a:prstGeom prst="rect">
            <a:avLst/>
          </a:prstGeom>
          <a:solidFill>
            <a:schemeClr val="lt1"/>
          </a:solidFill>
          <a:ln>
            <a:noFill/>
          </a:ln>
        </p:spPr>
        <p:txBody>
          <a:bodyPr anchorCtr="0" anchor="t" bIns="180000" lIns="180000" spcFirstLastPara="1" rIns="180000" wrap="square" tIns="1260000">
            <a:normAutofit/>
          </a:bodyPr>
          <a:lstStyle>
            <a:lvl1pPr indent="-317500" lvl="0" marL="457200" algn="l">
              <a:lnSpc>
                <a:spcPct val="100000"/>
              </a:lnSpc>
              <a:spcBef>
                <a:spcPts val="300"/>
              </a:spcBef>
              <a:spcAft>
                <a:spcPts val="0"/>
              </a:spcAft>
              <a:buClr>
                <a:schemeClr val="lt1"/>
              </a:buClr>
              <a:buSzPts val="1400"/>
              <a:buFont typeface="Arial"/>
              <a:buChar char="•"/>
              <a:defRPr>
                <a:solidFill>
                  <a:schemeClr val="dk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3" name="Google Shape;213;p24"/>
          <p:cNvSpPr txBox="1"/>
          <p:nvPr>
            <p:ph type="title"/>
          </p:nvPr>
        </p:nvSpPr>
        <p:spPr>
          <a:xfrm>
            <a:off x="1127448" y="1340768"/>
            <a:ext cx="2592288" cy="87647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24"/>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4"/>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16" name="Shape 216"/>
        <p:cNvGrpSpPr/>
        <p:nvPr/>
      </p:nvGrpSpPr>
      <p:grpSpPr>
        <a:xfrm>
          <a:off x="0" y="0"/>
          <a:ext cx="0" cy="0"/>
          <a:chOff x="0" y="0"/>
          <a:chExt cx="0" cy="0"/>
        </a:xfrm>
      </p:grpSpPr>
      <p:sp>
        <p:nvSpPr>
          <p:cNvPr id="217" name="Google Shape;217;p25"/>
          <p:cNvSpPr/>
          <p:nvPr>
            <p:ph idx="2" type="pic"/>
          </p:nvPr>
        </p:nvSpPr>
        <p:spPr>
          <a:xfrm>
            <a:off x="695327" y="2001916"/>
            <a:ext cx="10801349" cy="3947404"/>
          </a:xfrm>
          <a:prstGeom prst="rect">
            <a:avLst/>
          </a:prstGeom>
          <a:solidFill>
            <a:schemeClr val="lt2"/>
          </a:solidFill>
          <a:ln>
            <a:noFill/>
          </a:ln>
        </p:spPr>
      </p:sp>
      <p:sp>
        <p:nvSpPr>
          <p:cNvPr id="218" name="Google Shape;218;p25"/>
          <p:cNvSpPr txBox="1"/>
          <p:nvPr>
            <p:ph idx="1" type="body"/>
          </p:nvPr>
        </p:nvSpPr>
        <p:spPr>
          <a:xfrm>
            <a:off x="695327" y="5949320"/>
            <a:ext cx="10801348" cy="3600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300"/>
              </a:spcBef>
              <a:spcAft>
                <a:spcPts val="0"/>
              </a:spcAft>
              <a:buSzPts val="1800"/>
              <a:buNone/>
              <a:defRPr sz="1800"/>
            </a:lvl1pPr>
            <a:lvl2pPr indent="-228600" lvl="1" marL="914400" algn="l">
              <a:lnSpc>
                <a:spcPct val="100000"/>
              </a:lnSpc>
              <a:spcBef>
                <a:spcPts val="1200"/>
              </a:spcBef>
              <a:spcAft>
                <a:spcPts val="0"/>
              </a:spcAft>
              <a:buSzPts val="1200"/>
              <a:buNone/>
              <a:defRPr sz="1200"/>
            </a:lvl2pPr>
            <a:lvl3pPr indent="-228600" lvl="2" marL="1371600" algn="l">
              <a:lnSpc>
                <a:spcPct val="100000"/>
              </a:lnSpc>
              <a:spcBef>
                <a:spcPts val="1200"/>
              </a:spcBef>
              <a:spcAft>
                <a:spcPts val="0"/>
              </a:spcAft>
              <a:buSzPts val="1200"/>
              <a:buNone/>
              <a:defRPr sz="1000"/>
            </a:lvl3pPr>
            <a:lvl4pPr indent="-228600" lvl="3" marL="1828800" algn="l">
              <a:lnSpc>
                <a:spcPct val="100000"/>
              </a:lnSpc>
              <a:spcBef>
                <a:spcPts val="1200"/>
              </a:spcBef>
              <a:spcAft>
                <a:spcPts val="0"/>
              </a:spcAft>
              <a:buClr>
                <a:schemeClr val="dk1"/>
              </a:buClr>
              <a:buSzPts val="900"/>
              <a:buNone/>
              <a:defRPr sz="900"/>
            </a:lvl4pPr>
            <a:lvl5pPr indent="-228600" lvl="4" marL="2286000" algn="l">
              <a:lnSpc>
                <a:spcPct val="100000"/>
              </a:lnSpc>
              <a:spcBef>
                <a:spcPts val="1200"/>
              </a:spcBef>
              <a:spcAft>
                <a:spcPts val="0"/>
              </a:spcAft>
              <a:buClr>
                <a:schemeClr val="dk1"/>
              </a:buClr>
              <a:buSzPts val="900"/>
              <a:buNone/>
              <a:defRPr sz="900"/>
            </a:lvl5pPr>
            <a:lvl6pPr indent="-228600" lvl="5" marL="2743200" algn="l">
              <a:lnSpc>
                <a:spcPct val="100000"/>
              </a:lnSpc>
              <a:spcBef>
                <a:spcPts val="1200"/>
              </a:spcBef>
              <a:spcAft>
                <a:spcPts val="0"/>
              </a:spcAft>
              <a:buClr>
                <a:schemeClr val="accent1"/>
              </a:buClr>
              <a:buSzPts val="900"/>
              <a:buNone/>
              <a:defRPr sz="900"/>
            </a:lvl6pPr>
            <a:lvl7pPr indent="-228600" lvl="6" marL="3200400" algn="l">
              <a:lnSpc>
                <a:spcPct val="100000"/>
              </a:lnSpc>
              <a:spcBef>
                <a:spcPts val="30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19" name="Google Shape;219;p25"/>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25"/>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25"/>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22" name="Google Shape;222;p25"/>
          <p:cNvSpPr txBox="1"/>
          <p:nvPr>
            <p:ph idx="3"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Two Thirds">
  <p:cSld name="Text with Image Two Thirds">
    <p:spTree>
      <p:nvGrpSpPr>
        <p:cNvPr id="223" name="Shape 223"/>
        <p:cNvGrpSpPr/>
        <p:nvPr/>
      </p:nvGrpSpPr>
      <p:grpSpPr>
        <a:xfrm>
          <a:off x="0" y="0"/>
          <a:ext cx="0" cy="0"/>
          <a:chOff x="0" y="0"/>
          <a:chExt cx="0" cy="0"/>
        </a:xfrm>
      </p:grpSpPr>
      <p:sp>
        <p:nvSpPr>
          <p:cNvPr id="224" name="Google Shape;224;p26"/>
          <p:cNvSpPr/>
          <p:nvPr>
            <p:ph idx="2" type="pic"/>
          </p:nvPr>
        </p:nvSpPr>
        <p:spPr>
          <a:xfrm>
            <a:off x="4400549" y="-4"/>
            <a:ext cx="7810872" cy="6858001"/>
          </a:xfrm>
          <a:prstGeom prst="rect">
            <a:avLst/>
          </a:prstGeom>
          <a:solidFill>
            <a:srgbClr val="F2F2F2"/>
          </a:solidFill>
          <a:ln>
            <a:noFill/>
          </a:ln>
        </p:spPr>
      </p:sp>
      <p:sp>
        <p:nvSpPr>
          <p:cNvPr id="225" name="Google Shape;225;p26"/>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26"/>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27" name="Google Shape;227;p26"/>
          <p:cNvSpPr txBox="1"/>
          <p:nvPr>
            <p:ph idx="1" type="body"/>
          </p:nvPr>
        </p:nvSpPr>
        <p:spPr>
          <a:xfrm>
            <a:off x="695326" y="2030400"/>
            <a:ext cx="3384549" cy="397906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8" name="Google Shape;228;p26"/>
          <p:cNvSpPr txBox="1"/>
          <p:nvPr>
            <p:ph type="title"/>
          </p:nvPr>
        </p:nvSpPr>
        <p:spPr>
          <a:xfrm>
            <a:off x="695327" y="763200"/>
            <a:ext cx="3384548" cy="50351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26"/>
          <p:cNvSpPr txBox="1"/>
          <p:nvPr>
            <p:ph idx="3" type="body"/>
          </p:nvPr>
        </p:nvSpPr>
        <p:spPr>
          <a:xfrm>
            <a:off x="695326" y="1364400"/>
            <a:ext cx="3384548"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Half">
  <p:cSld name="Text with Image Half">
    <p:spTree>
      <p:nvGrpSpPr>
        <p:cNvPr id="230" name="Shape 230"/>
        <p:cNvGrpSpPr/>
        <p:nvPr/>
      </p:nvGrpSpPr>
      <p:grpSpPr>
        <a:xfrm>
          <a:off x="0" y="0"/>
          <a:ext cx="0" cy="0"/>
          <a:chOff x="0" y="0"/>
          <a:chExt cx="0" cy="0"/>
        </a:xfrm>
      </p:grpSpPr>
      <p:sp>
        <p:nvSpPr>
          <p:cNvPr id="231" name="Google Shape;231;p27"/>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27"/>
          <p:cNvSpPr/>
          <p:nvPr>
            <p:ph idx="2" type="pic"/>
          </p:nvPr>
        </p:nvSpPr>
        <p:spPr>
          <a:xfrm>
            <a:off x="5591945" y="-4"/>
            <a:ext cx="6586315" cy="6858001"/>
          </a:xfrm>
          <a:prstGeom prst="rect">
            <a:avLst/>
          </a:prstGeom>
          <a:solidFill>
            <a:srgbClr val="F2F2F2"/>
          </a:solidFill>
          <a:ln>
            <a:noFill/>
          </a:ln>
        </p:spPr>
      </p:sp>
      <p:sp>
        <p:nvSpPr>
          <p:cNvPr id="233" name="Google Shape;233;p27"/>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34" name="Google Shape;234;p27"/>
          <p:cNvSpPr txBox="1"/>
          <p:nvPr>
            <p:ph idx="1" type="body"/>
          </p:nvPr>
        </p:nvSpPr>
        <p:spPr>
          <a:xfrm>
            <a:off x="695326" y="2030400"/>
            <a:ext cx="4500000" cy="387106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5" name="Google Shape;235;p27"/>
          <p:cNvSpPr txBox="1"/>
          <p:nvPr>
            <p:ph type="title"/>
          </p:nvPr>
        </p:nvSpPr>
        <p:spPr>
          <a:xfrm>
            <a:off x="695327" y="763200"/>
            <a:ext cx="4500000" cy="50351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27"/>
          <p:cNvSpPr txBox="1"/>
          <p:nvPr>
            <p:ph idx="3" type="body"/>
          </p:nvPr>
        </p:nvSpPr>
        <p:spPr>
          <a:xfrm>
            <a:off x="695326" y="1364400"/>
            <a:ext cx="450000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ne Third">
  <p:cSld name="Text with Image One Third">
    <p:spTree>
      <p:nvGrpSpPr>
        <p:cNvPr id="237" name="Shape 237"/>
        <p:cNvGrpSpPr/>
        <p:nvPr/>
      </p:nvGrpSpPr>
      <p:grpSpPr>
        <a:xfrm>
          <a:off x="0" y="0"/>
          <a:ext cx="0" cy="0"/>
          <a:chOff x="0" y="0"/>
          <a:chExt cx="0" cy="0"/>
        </a:xfrm>
      </p:grpSpPr>
      <p:sp>
        <p:nvSpPr>
          <p:cNvPr id="238" name="Google Shape;238;p28"/>
          <p:cNvSpPr txBox="1"/>
          <p:nvPr>
            <p:ph idx="1" type="body"/>
          </p:nvPr>
        </p:nvSpPr>
        <p:spPr>
          <a:xfrm flipH="1" rot="10800000">
            <a:off x="8103037" y="245"/>
            <a:ext cx="4088963" cy="6857508"/>
          </a:xfrm>
          <a:prstGeom prst="rect">
            <a:avLst/>
          </a:prstGeom>
          <a:gradFill>
            <a:gsLst>
              <a:gs pos="0">
                <a:srgbClr val="2B1D37">
                  <a:alpha val="0"/>
                </a:srgbClr>
              </a:gs>
              <a:gs pos="34000">
                <a:srgbClr val="2B1D37">
                  <a:alpha val="0"/>
                </a:srgbClr>
              </a:gs>
              <a:gs pos="100000">
                <a:srgbClr val="51247A">
                  <a:alpha val="78431"/>
                </a:srgbClr>
              </a:gs>
            </a:gsLst>
            <a:lin ang="2700000" scaled="0"/>
          </a:grad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SzPts val="1800"/>
              <a:buNone/>
              <a:defRPr sz="1800">
                <a:solidFill>
                  <a:schemeClr val="dk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9" name="Google Shape;239;p28"/>
          <p:cNvSpPr/>
          <p:nvPr>
            <p:ph idx="2" type="pic"/>
          </p:nvPr>
        </p:nvSpPr>
        <p:spPr>
          <a:xfrm>
            <a:off x="8125074" y="-3"/>
            <a:ext cx="4066927" cy="6858001"/>
          </a:xfrm>
          <a:prstGeom prst="rect">
            <a:avLst/>
          </a:prstGeom>
          <a:solidFill>
            <a:srgbClr val="F2F2F2"/>
          </a:solidFill>
          <a:ln>
            <a:noFill/>
          </a:ln>
        </p:spPr>
      </p:sp>
      <p:sp>
        <p:nvSpPr>
          <p:cNvPr id="240" name="Google Shape;240;p28"/>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28"/>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42" name="Google Shape;242;p28"/>
          <p:cNvSpPr txBox="1"/>
          <p:nvPr>
            <p:ph type="title"/>
          </p:nvPr>
        </p:nvSpPr>
        <p:spPr>
          <a:xfrm>
            <a:off x="695326" y="763200"/>
            <a:ext cx="7096125" cy="50351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28"/>
          <p:cNvSpPr txBox="1"/>
          <p:nvPr>
            <p:ph idx="3" type="body"/>
          </p:nvPr>
        </p:nvSpPr>
        <p:spPr>
          <a:xfrm>
            <a:off x="695326" y="2030400"/>
            <a:ext cx="7096124" cy="406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4" name="Google Shape;244;p28"/>
          <p:cNvSpPr txBox="1"/>
          <p:nvPr>
            <p:ph idx="4" type="body"/>
          </p:nvPr>
        </p:nvSpPr>
        <p:spPr>
          <a:xfrm>
            <a:off x="695325" y="1364400"/>
            <a:ext cx="7096125"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Two Thirds Alt">
  <p:cSld name="Text with Image Two Thirds Alt">
    <p:bg>
      <p:bgPr>
        <a:solidFill>
          <a:schemeClr val="accent1"/>
        </a:solidFill>
      </p:bgPr>
    </p:bg>
    <p:spTree>
      <p:nvGrpSpPr>
        <p:cNvPr id="245" name="Shape 245"/>
        <p:cNvGrpSpPr/>
        <p:nvPr/>
      </p:nvGrpSpPr>
      <p:grpSpPr>
        <a:xfrm>
          <a:off x="0" y="0"/>
          <a:ext cx="0" cy="0"/>
          <a:chOff x="0" y="0"/>
          <a:chExt cx="0" cy="0"/>
        </a:xfrm>
      </p:grpSpPr>
      <p:sp>
        <p:nvSpPr>
          <p:cNvPr id="246" name="Google Shape;246;p29"/>
          <p:cNvSpPr/>
          <p:nvPr>
            <p:ph idx="2" type="pic"/>
          </p:nvPr>
        </p:nvSpPr>
        <p:spPr>
          <a:xfrm>
            <a:off x="4400549" y="0"/>
            <a:ext cx="7810872" cy="6872511"/>
          </a:xfrm>
          <a:prstGeom prst="rect">
            <a:avLst/>
          </a:prstGeom>
          <a:solidFill>
            <a:srgbClr val="F2F2F2"/>
          </a:solidFill>
          <a:ln>
            <a:noFill/>
          </a:ln>
        </p:spPr>
      </p:sp>
      <p:sp>
        <p:nvSpPr>
          <p:cNvPr id="247" name="Google Shape;247;p29"/>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29"/>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49" name="Google Shape;249;p29"/>
          <p:cNvSpPr txBox="1"/>
          <p:nvPr/>
        </p:nvSpPr>
        <p:spPr>
          <a:xfrm>
            <a:off x="1" y="-1053499"/>
            <a:ext cx="7632171" cy="95410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 this slide design, you can change the background colour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by right-clicking somewhere on the slide, not in a content placeholder.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‘Format 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Under the ‘Fill’ menu, ‘change ‘Solid fill’ to a colour from the palette</a:t>
            </a:r>
            <a:endParaRPr b="0" i="0" sz="1400" u="none" cap="none" strike="noStrike">
              <a:solidFill>
                <a:schemeClr val="lt1"/>
              </a:solidFill>
              <a:latin typeface="Arial"/>
              <a:ea typeface="Arial"/>
              <a:cs typeface="Arial"/>
              <a:sym typeface="Arial"/>
            </a:endParaRPr>
          </a:p>
        </p:txBody>
      </p:sp>
      <p:sp>
        <p:nvSpPr>
          <p:cNvPr id="250" name="Google Shape;250;p29"/>
          <p:cNvSpPr txBox="1"/>
          <p:nvPr>
            <p:ph idx="1" type="body"/>
          </p:nvPr>
        </p:nvSpPr>
        <p:spPr>
          <a:xfrm>
            <a:off x="695326" y="2030400"/>
            <a:ext cx="3384549" cy="420691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solidFill>
                  <a:schemeClr val="lt1"/>
                </a:solidFill>
              </a:defRPr>
            </a:lvl1pPr>
            <a:lvl2pPr indent="-228600" lvl="1" marL="914400" algn="l">
              <a:lnSpc>
                <a:spcPct val="100000"/>
              </a:lnSpc>
              <a:spcBef>
                <a:spcPts val="1200"/>
              </a:spcBef>
              <a:spcAft>
                <a:spcPts val="0"/>
              </a:spcAft>
              <a:buSzPts val="1400"/>
              <a:buNone/>
              <a:defRPr sz="1400">
                <a:solidFill>
                  <a:schemeClr val="lt1"/>
                </a:solidFill>
              </a:defRPr>
            </a:lvl2pPr>
            <a:lvl3pPr indent="-335280" lvl="2" marL="1371600" algn="l">
              <a:lnSpc>
                <a:spcPct val="100000"/>
              </a:lnSpc>
              <a:spcBef>
                <a:spcPts val="1200"/>
              </a:spcBef>
              <a:spcAft>
                <a:spcPts val="0"/>
              </a:spcAft>
              <a:buClr>
                <a:schemeClr val="lt1"/>
              </a:buClr>
              <a:buSzPts val="1680"/>
              <a:buChar char="•"/>
              <a:defRPr sz="1400">
                <a:solidFill>
                  <a:schemeClr val="lt1"/>
                </a:solidFill>
              </a:defRPr>
            </a:lvl3pPr>
            <a:lvl4pPr indent="-317500" lvl="3" marL="1828800" algn="l">
              <a:lnSpc>
                <a:spcPct val="100000"/>
              </a:lnSpc>
              <a:spcBef>
                <a:spcPts val="1200"/>
              </a:spcBef>
              <a:spcAft>
                <a:spcPts val="0"/>
              </a:spcAft>
              <a:buClr>
                <a:schemeClr val="lt1"/>
              </a:buClr>
              <a:buSzPts val="1400"/>
              <a:buChar char="–"/>
              <a:defRPr sz="1400">
                <a:solidFill>
                  <a:schemeClr val="lt1"/>
                </a:solidFill>
              </a:defRPr>
            </a:lvl4pPr>
            <a:lvl5pPr indent="-317500" lvl="4" marL="2286000" algn="l">
              <a:lnSpc>
                <a:spcPct val="100000"/>
              </a:lnSpc>
              <a:spcBef>
                <a:spcPts val="1200"/>
              </a:spcBef>
              <a:spcAft>
                <a:spcPts val="0"/>
              </a:spcAft>
              <a:buClr>
                <a:schemeClr val="lt1"/>
              </a:buClr>
              <a:buSzPts val="1400"/>
              <a:buChar char="•"/>
              <a:defRPr sz="1400">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1" name="Google Shape;251;p29"/>
          <p:cNvSpPr txBox="1"/>
          <p:nvPr>
            <p:ph type="title"/>
          </p:nvPr>
        </p:nvSpPr>
        <p:spPr>
          <a:xfrm>
            <a:off x="695327" y="763200"/>
            <a:ext cx="3384548" cy="50351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9"/>
          <p:cNvSpPr txBox="1"/>
          <p:nvPr>
            <p:ph idx="3" type="body"/>
          </p:nvPr>
        </p:nvSpPr>
        <p:spPr>
          <a:xfrm>
            <a:off x="695326" y="1364400"/>
            <a:ext cx="3384548"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lt1"/>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Half Alt">
  <p:cSld name="Text with Image Half Alt">
    <p:bg>
      <p:bgPr>
        <a:solidFill>
          <a:schemeClr val="accent1"/>
        </a:solidFill>
      </p:bgPr>
    </p:bg>
    <p:spTree>
      <p:nvGrpSpPr>
        <p:cNvPr id="253" name="Shape 253"/>
        <p:cNvGrpSpPr/>
        <p:nvPr/>
      </p:nvGrpSpPr>
      <p:grpSpPr>
        <a:xfrm>
          <a:off x="0" y="0"/>
          <a:ext cx="0" cy="0"/>
          <a:chOff x="0" y="0"/>
          <a:chExt cx="0" cy="0"/>
        </a:xfrm>
      </p:grpSpPr>
      <p:sp>
        <p:nvSpPr>
          <p:cNvPr id="254" name="Google Shape;254;p30"/>
          <p:cNvSpPr/>
          <p:nvPr>
            <p:ph idx="2" type="pic"/>
          </p:nvPr>
        </p:nvSpPr>
        <p:spPr>
          <a:xfrm>
            <a:off x="5605685" y="0"/>
            <a:ext cx="6586315" cy="6887025"/>
          </a:xfrm>
          <a:prstGeom prst="rect">
            <a:avLst/>
          </a:prstGeom>
          <a:solidFill>
            <a:srgbClr val="F2F2F2"/>
          </a:solidFill>
          <a:ln>
            <a:noFill/>
          </a:ln>
        </p:spPr>
      </p:sp>
      <p:sp>
        <p:nvSpPr>
          <p:cNvPr id="255" name="Google Shape;255;p30"/>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30"/>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57" name="Google Shape;257;p30"/>
          <p:cNvSpPr txBox="1"/>
          <p:nvPr/>
        </p:nvSpPr>
        <p:spPr>
          <a:xfrm>
            <a:off x="1" y="-1053499"/>
            <a:ext cx="7632171" cy="95410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 this slide design, you can change the background colour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by right-clicking somewhere on the slide, not in a content placeholder.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‘Format 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Under the ‘Fill’ menu, ‘change ‘Solid fill’ to a colour from the palette</a:t>
            </a:r>
            <a:endParaRPr b="0" i="0" sz="1400" u="none" cap="none" strike="noStrike">
              <a:solidFill>
                <a:schemeClr val="lt1"/>
              </a:solidFill>
              <a:latin typeface="Arial"/>
              <a:ea typeface="Arial"/>
              <a:cs typeface="Arial"/>
              <a:sym typeface="Arial"/>
            </a:endParaRPr>
          </a:p>
        </p:txBody>
      </p:sp>
      <p:sp>
        <p:nvSpPr>
          <p:cNvPr id="258" name="Google Shape;258;p30"/>
          <p:cNvSpPr txBox="1"/>
          <p:nvPr>
            <p:ph idx="1" type="body"/>
          </p:nvPr>
        </p:nvSpPr>
        <p:spPr>
          <a:xfrm>
            <a:off x="695326" y="2030400"/>
            <a:ext cx="4536578" cy="42789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solidFill>
                  <a:schemeClr val="lt1"/>
                </a:solidFill>
              </a:defRPr>
            </a:lvl1pPr>
            <a:lvl2pPr indent="-228600" lvl="1" marL="914400" algn="l">
              <a:lnSpc>
                <a:spcPct val="100000"/>
              </a:lnSpc>
              <a:spcBef>
                <a:spcPts val="1200"/>
              </a:spcBef>
              <a:spcAft>
                <a:spcPts val="0"/>
              </a:spcAft>
              <a:buSzPts val="1400"/>
              <a:buNone/>
              <a:defRPr sz="1400">
                <a:solidFill>
                  <a:schemeClr val="lt1"/>
                </a:solidFill>
              </a:defRPr>
            </a:lvl2pPr>
            <a:lvl3pPr indent="-335280" lvl="2" marL="1371600" algn="l">
              <a:lnSpc>
                <a:spcPct val="100000"/>
              </a:lnSpc>
              <a:spcBef>
                <a:spcPts val="1200"/>
              </a:spcBef>
              <a:spcAft>
                <a:spcPts val="0"/>
              </a:spcAft>
              <a:buSzPts val="1680"/>
              <a:buChar char="•"/>
              <a:defRPr sz="1400">
                <a:solidFill>
                  <a:schemeClr val="lt1"/>
                </a:solidFill>
              </a:defRPr>
            </a:lvl3pPr>
            <a:lvl4pPr indent="-317500" lvl="3" marL="1828800" algn="l">
              <a:lnSpc>
                <a:spcPct val="100000"/>
              </a:lnSpc>
              <a:spcBef>
                <a:spcPts val="1200"/>
              </a:spcBef>
              <a:spcAft>
                <a:spcPts val="0"/>
              </a:spcAft>
              <a:buClr>
                <a:schemeClr val="lt1"/>
              </a:buClr>
              <a:buSzPts val="1400"/>
              <a:buChar char="–"/>
              <a:defRPr sz="1400">
                <a:solidFill>
                  <a:schemeClr val="lt1"/>
                </a:solidFill>
              </a:defRPr>
            </a:lvl4pPr>
            <a:lvl5pPr indent="-317500" lvl="4" marL="2286000" algn="l">
              <a:lnSpc>
                <a:spcPct val="100000"/>
              </a:lnSpc>
              <a:spcBef>
                <a:spcPts val="1200"/>
              </a:spcBef>
              <a:spcAft>
                <a:spcPts val="0"/>
              </a:spcAft>
              <a:buClr>
                <a:schemeClr val="lt1"/>
              </a:buClr>
              <a:buSzPts val="1400"/>
              <a:buChar char="•"/>
              <a:defRPr sz="1400">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9" name="Google Shape;259;p30"/>
          <p:cNvSpPr txBox="1"/>
          <p:nvPr>
            <p:ph type="title"/>
          </p:nvPr>
        </p:nvSpPr>
        <p:spPr>
          <a:xfrm>
            <a:off x="695327" y="763200"/>
            <a:ext cx="4536578" cy="50351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30"/>
          <p:cNvSpPr txBox="1"/>
          <p:nvPr>
            <p:ph idx="3" type="body"/>
          </p:nvPr>
        </p:nvSpPr>
        <p:spPr>
          <a:xfrm>
            <a:off x="695326" y="1364400"/>
            <a:ext cx="4536578"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lt1"/>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25" name="Shape 25"/>
        <p:cNvGrpSpPr/>
        <p:nvPr/>
      </p:nvGrpSpPr>
      <p:grpSpPr>
        <a:xfrm>
          <a:off x="0" y="0"/>
          <a:ext cx="0" cy="0"/>
          <a:chOff x="0" y="0"/>
          <a:chExt cx="0" cy="0"/>
        </a:xfrm>
      </p:grpSpPr>
      <p:sp>
        <p:nvSpPr>
          <p:cNvPr id="26" name="Google Shape;26;p4"/>
          <p:cNvSpPr/>
          <p:nvPr/>
        </p:nvSpPr>
        <p:spPr>
          <a:xfrm>
            <a:off x="-15679" y="246"/>
            <a:ext cx="12192000" cy="6857754"/>
          </a:xfrm>
          <a:custGeom>
            <a:rect b="b" l="l" r="r" t="t"/>
            <a:pathLst>
              <a:path extrusionOk="0" h="6857754" w="12192000">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a:gsLst>
              <a:gs pos="0">
                <a:schemeClr val="accent1"/>
              </a:gs>
              <a:gs pos="46000">
                <a:schemeClr val="accent1"/>
              </a:gs>
              <a:gs pos="100000">
                <a:schemeClr val="accent2"/>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 name="Google Shape;27;p4"/>
          <p:cNvSpPr txBox="1"/>
          <p:nvPr>
            <p:ph idx="1" type="body"/>
          </p:nvPr>
        </p:nvSpPr>
        <p:spPr>
          <a:xfrm>
            <a:off x="2711624" y="3266052"/>
            <a:ext cx="3254263"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2000"/>
              <a:buNone/>
              <a:defRPr b="0" sz="20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4"/>
          <p:cNvSpPr txBox="1"/>
          <p:nvPr>
            <p:ph type="title"/>
          </p:nvPr>
        </p:nvSpPr>
        <p:spPr>
          <a:xfrm>
            <a:off x="2711624" y="2420888"/>
            <a:ext cx="3192289" cy="72008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2" type="body"/>
          </p:nvPr>
        </p:nvSpPr>
        <p:spPr>
          <a:xfrm>
            <a:off x="2711624" y="3606924"/>
            <a:ext cx="3254263"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4"/>
          <p:cNvSpPr txBox="1"/>
          <p:nvPr>
            <p:ph idx="3" type="body"/>
          </p:nvPr>
        </p:nvSpPr>
        <p:spPr>
          <a:xfrm>
            <a:off x="2711624" y="3907656"/>
            <a:ext cx="2200924"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4"/>
          <p:cNvSpPr txBox="1"/>
          <p:nvPr>
            <p:ph idx="4" type="body"/>
          </p:nvPr>
        </p:nvSpPr>
        <p:spPr>
          <a:xfrm>
            <a:off x="2711624" y="4123556"/>
            <a:ext cx="1346522"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4"/>
          <p:cNvSpPr txBox="1"/>
          <p:nvPr>
            <p:ph idx="5" type="body"/>
          </p:nvPr>
        </p:nvSpPr>
        <p:spPr>
          <a:xfrm>
            <a:off x="2711606" y="4797150"/>
            <a:ext cx="251419" cy="258205"/>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4"/>
          <p:cNvSpPr txBox="1"/>
          <p:nvPr>
            <p:ph idx="6" type="body"/>
          </p:nvPr>
        </p:nvSpPr>
        <p:spPr>
          <a:xfrm>
            <a:off x="3229483" y="4795041"/>
            <a:ext cx="258214" cy="258214"/>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4"/>
          <p:cNvSpPr txBox="1"/>
          <p:nvPr>
            <p:ph idx="7" type="body"/>
          </p:nvPr>
        </p:nvSpPr>
        <p:spPr>
          <a:xfrm>
            <a:off x="3755432" y="4796538"/>
            <a:ext cx="251419" cy="258214"/>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4"/>
          <p:cNvSpPr txBox="1"/>
          <p:nvPr>
            <p:ph idx="8" type="body"/>
          </p:nvPr>
        </p:nvSpPr>
        <p:spPr>
          <a:xfrm>
            <a:off x="4274017" y="4796544"/>
            <a:ext cx="258194" cy="258201"/>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4"/>
          <p:cNvSpPr txBox="1"/>
          <p:nvPr>
            <p:ph idx="9" type="body"/>
          </p:nvPr>
        </p:nvSpPr>
        <p:spPr>
          <a:xfrm>
            <a:off x="4807957" y="4826348"/>
            <a:ext cx="295956" cy="207384"/>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 name="Google Shape;37;p4"/>
          <p:cNvSpPr txBox="1"/>
          <p:nvPr/>
        </p:nvSpPr>
        <p:spPr>
          <a:xfrm>
            <a:off x="2711606" y="5313782"/>
            <a:ext cx="814325"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00"/>
              <a:buFont typeface="Arial"/>
              <a:buNone/>
            </a:pPr>
            <a:r>
              <a:rPr b="0" i="0" lang="en-AU" sz="800" u="none" cap="none" strike="noStrike">
                <a:solidFill>
                  <a:schemeClr val="lt1"/>
                </a:solidFill>
                <a:latin typeface="Arial"/>
                <a:ea typeface="Arial"/>
                <a:cs typeface="Arial"/>
                <a:sym typeface="Arial"/>
              </a:rPr>
              <a:t>CRICOS 00025B</a:t>
            </a:r>
            <a:endParaRPr b="0" i="0" sz="800" u="none" cap="none" strike="noStrike">
              <a:solidFill>
                <a:schemeClr val="lt1"/>
              </a:solidFill>
              <a:latin typeface="Arial"/>
              <a:ea typeface="Arial"/>
              <a:cs typeface="Arial"/>
              <a:sym typeface="Arial"/>
            </a:endParaRPr>
          </a:p>
        </p:txBody>
      </p:sp>
      <p:pic>
        <p:nvPicPr>
          <p:cNvPr id="38" name="Google Shape;38;p4"/>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ne Third Alt">
  <p:cSld name="Text with Image One Third Alt">
    <p:bg>
      <p:bgPr>
        <a:solidFill>
          <a:schemeClr val="accent1"/>
        </a:solidFill>
      </p:bgPr>
    </p:bg>
    <p:spTree>
      <p:nvGrpSpPr>
        <p:cNvPr id="261" name="Shape 261"/>
        <p:cNvGrpSpPr/>
        <p:nvPr/>
      </p:nvGrpSpPr>
      <p:grpSpPr>
        <a:xfrm>
          <a:off x="0" y="0"/>
          <a:ext cx="0" cy="0"/>
          <a:chOff x="0" y="0"/>
          <a:chExt cx="0" cy="0"/>
        </a:xfrm>
      </p:grpSpPr>
      <p:sp>
        <p:nvSpPr>
          <p:cNvPr id="262" name="Google Shape;262;p31"/>
          <p:cNvSpPr txBox="1"/>
          <p:nvPr>
            <p:ph idx="1" type="body"/>
          </p:nvPr>
        </p:nvSpPr>
        <p:spPr>
          <a:xfrm flipH="1" rot="10800000">
            <a:off x="8103037" y="245"/>
            <a:ext cx="4088963" cy="6857508"/>
          </a:xfrm>
          <a:prstGeom prst="rect">
            <a:avLst/>
          </a:prstGeom>
          <a:gradFill>
            <a:gsLst>
              <a:gs pos="0">
                <a:srgbClr val="2B1D37">
                  <a:alpha val="0"/>
                </a:srgbClr>
              </a:gs>
              <a:gs pos="34000">
                <a:srgbClr val="2B1D37">
                  <a:alpha val="0"/>
                </a:srgbClr>
              </a:gs>
              <a:gs pos="100000">
                <a:srgbClr val="51247A">
                  <a:alpha val="78431"/>
                </a:srgbClr>
              </a:gs>
            </a:gsLst>
            <a:lin ang="2700000" scaled="0"/>
          </a:grad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SzPts val="1800"/>
              <a:buNone/>
              <a:defRPr sz="1800">
                <a:solidFill>
                  <a:schemeClr val="dk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3" name="Google Shape;263;p31"/>
          <p:cNvSpPr/>
          <p:nvPr>
            <p:ph idx="2" type="pic"/>
          </p:nvPr>
        </p:nvSpPr>
        <p:spPr>
          <a:xfrm>
            <a:off x="8125074" y="1"/>
            <a:ext cx="4066927" cy="6887026"/>
          </a:xfrm>
          <a:prstGeom prst="rect">
            <a:avLst/>
          </a:prstGeom>
          <a:solidFill>
            <a:srgbClr val="F2F2F2"/>
          </a:solidFill>
          <a:ln>
            <a:noFill/>
          </a:ln>
        </p:spPr>
      </p:sp>
      <p:sp>
        <p:nvSpPr>
          <p:cNvPr id="264" name="Google Shape;264;p31"/>
          <p:cNvSpPr txBox="1"/>
          <p:nvPr/>
        </p:nvSpPr>
        <p:spPr>
          <a:xfrm>
            <a:off x="1" y="-622612"/>
            <a:ext cx="7632171" cy="52322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For this slide design, you can change the background colour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AU" sz="1400" u="none" cap="none" strike="noStrike">
                <a:solidFill>
                  <a:schemeClr val="lt1"/>
                </a:solidFill>
                <a:latin typeface="Arial"/>
                <a:ea typeface="Arial"/>
                <a:cs typeface="Arial"/>
                <a:sym typeface="Arial"/>
              </a:rPr>
              <a:t>Clicking along the edge of purple container and change the shape fill colour.</a:t>
            </a:r>
            <a:endParaRPr b="0" i="0" sz="1400" u="none" cap="none" strike="noStrike">
              <a:solidFill>
                <a:srgbClr val="000000"/>
              </a:solidFill>
              <a:latin typeface="Arial"/>
              <a:ea typeface="Arial"/>
              <a:cs typeface="Arial"/>
              <a:sym typeface="Arial"/>
            </a:endParaRPr>
          </a:p>
        </p:txBody>
      </p:sp>
      <p:sp>
        <p:nvSpPr>
          <p:cNvPr id="265" name="Google Shape;265;p31"/>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31"/>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67" name="Google Shape;267;p31"/>
          <p:cNvSpPr txBox="1"/>
          <p:nvPr>
            <p:ph idx="3" type="body"/>
          </p:nvPr>
        </p:nvSpPr>
        <p:spPr>
          <a:xfrm>
            <a:off x="695326" y="2030400"/>
            <a:ext cx="7096124" cy="427892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solidFill>
                  <a:schemeClr val="lt1"/>
                </a:solidFill>
              </a:defRPr>
            </a:lvl1pPr>
            <a:lvl2pPr indent="-228600" lvl="1" marL="914400" algn="l">
              <a:lnSpc>
                <a:spcPct val="100000"/>
              </a:lnSpc>
              <a:spcBef>
                <a:spcPts val="1200"/>
              </a:spcBef>
              <a:spcAft>
                <a:spcPts val="0"/>
              </a:spcAft>
              <a:buSzPts val="1400"/>
              <a:buNone/>
              <a:defRPr sz="1400">
                <a:solidFill>
                  <a:schemeClr val="lt1"/>
                </a:solidFill>
              </a:defRPr>
            </a:lvl2pPr>
            <a:lvl3pPr indent="-335280" lvl="2" marL="1371600" algn="l">
              <a:lnSpc>
                <a:spcPct val="100000"/>
              </a:lnSpc>
              <a:spcBef>
                <a:spcPts val="1200"/>
              </a:spcBef>
              <a:spcAft>
                <a:spcPts val="0"/>
              </a:spcAft>
              <a:buSzPts val="1680"/>
              <a:buChar char="•"/>
              <a:defRPr sz="1400">
                <a:solidFill>
                  <a:schemeClr val="lt1"/>
                </a:solidFill>
              </a:defRPr>
            </a:lvl3pPr>
            <a:lvl4pPr indent="-317500" lvl="3" marL="1828800" algn="l">
              <a:lnSpc>
                <a:spcPct val="100000"/>
              </a:lnSpc>
              <a:spcBef>
                <a:spcPts val="1200"/>
              </a:spcBef>
              <a:spcAft>
                <a:spcPts val="0"/>
              </a:spcAft>
              <a:buClr>
                <a:schemeClr val="lt1"/>
              </a:buClr>
              <a:buSzPts val="1400"/>
              <a:buChar char="–"/>
              <a:defRPr sz="1400">
                <a:solidFill>
                  <a:schemeClr val="lt1"/>
                </a:solidFill>
              </a:defRPr>
            </a:lvl4pPr>
            <a:lvl5pPr indent="-317500" lvl="4" marL="2286000" algn="l">
              <a:lnSpc>
                <a:spcPct val="100000"/>
              </a:lnSpc>
              <a:spcBef>
                <a:spcPts val="1200"/>
              </a:spcBef>
              <a:spcAft>
                <a:spcPts val="0"/>
              </a:spcAft>
              <a:buClr>
                <a:schemeClr val="lt1"/>
              </a:buClr>
              <a:buSzPts val="1400"/>
              <a:buChar char="•"/>
              <a:defRPr sz="1400">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8" name="Google Shape;268;p31"/>
          <p:cNvSpPr txBox="1"/>
          <p:nvPr>
            <p:ph type="title"/>
          </p:nvPr>
        </p:nvSpPr>
        <p:spPr>
          <a:xfrm>
            <a:off x="695326" y="763200"/>
            <a:ext cx="7096125" cy="50351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31"/>
          <p:cNvSpPr txBox="1"/>
          <p:nvPr>
            <p:ph idx="4" type="body"/>
          </p:nvPr>
        </p:nvSpPr>
        <p:spPr>
          <a:xfrm>
            <a:off x="695325" y="1364400"/>
            <a:ext cx="7096125"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lt1"/>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4 Images">
  <p:cSld name="Text with 4 Images">
    <p:spTree>
      <p:nvGrpSpPr>
        <p:cNvPr id="270" name="Shape 270"/>
        <p:cNvGrpSpPr/>
        <p:nvPr/>
      </p:nvGrpSpPr>
      <p:grpSpPr>
        <a:xfrm>
          <a:off x="0" y="0"/>
          <a:ext cx="0" cy="0"/>
          <a:chOff x="0" y="0"/>
          <a:chExt cx="0" cy="0"/>
        </a:xfrm>
      </p:grpSpPr>
      <p:sp>
        <p:nvSpPr>
          <p:cNvPr id="271" name="Google Shape;271;p32"/>
          <p:cNvSpPr/>
          <p:nvPr>
            <p:ph idx="2" type="pic"/>
          </p:nvPr>
        </p:nvSpPr>
        <p:spPr>
          <a:xfrm>
            <a:off x="4407049" y="-1"/>
            <a:ext cx="3888000" cy="3425856"/>
          </a:xfrm>
          <a:prstGeom prst="rect">
            <a:avLst/>
          </a:prstGeom>
          <a:solidFill>
            <a:schemeClr val="lt2"/>
          </a:solidFill>
          <a:ln>
            <a:noFill/>
          </a:ln>
        </p:spPr>
      </p:sp>
      <p:sp>
        <p:nvSpPr>
          <p:cNvPr id="272" name="Google Shape;272;p32"/>
          <p:cNvSpPr/>
          <p:nvPr>
            <p:ph idx="3" type="pic"/>
          </p:nvPr>
        </p:nvSpPr>
        <p:spPr>
          <a:xfrm>
            <a:off x="4407049" y="3432144"/>
            <a:ext cx="3888000" cy="3425856"/>
          </a:xfrm>
          <a:prstGeom prst="rect">
            <a:avLst/>
          </a:prstGeom>
          <a:solidFill>
            <a:schemeClr val="lt2"/>
          </a:solidFill>
          <a:ln>
            <a:noFill/>
          </a:ln>
        </p:spPr>
      </p:sp>
      <p:sp>
        <p:nvSpPr>
          <p:cNvPr id="273" name="Google Shape;273;p32"/>
          <p:cNvSpPr/>
          <p:nvPr>
            <p:ph idx="4" type="pic"/>
          </p:nvPr>
        </p:nvSpPr>
        <p:spPr>
          <a:xfrm>
            <a:off x="8293490" y="-1"/>
            <a:ext cx="3924000" cy="3425856"/>
          </a:xfrm>
          <a:prstGeom prst="rect">
            <a:avLst/>
          </a:prstGeom>
          <a:solidFill>
            <a:schemeClr val="lt2"/>
          </a:solidFill>
          <a:ln>
            <a:noFill/>
          </a:ln>
        </p:spPr>
      </p:sp>
      <p:sp>
        <p:nvSpPr>
          <p:cNvPr id="274" name="Google Shape;274;p32"/>
          <p:cNvSpPr/>
          <p:nvPr>
            <p:ph idx="5" type="pic"/>
          </p:nvPr>
        </p:nvSpPr>
        <p:spPr>
          <a:xfrm>
            <a:off x="8293490" y="3432144"/>
            <a:ext cx="3924000" cy="3425856"/>
          </a:xfrm>
          <a:prstGeom prst="rect">
            <a:avLst/>
          </a:prstGeom>
          <a:solidFill>
            <a:schemeClr val="lt2"/>
          </a:solidFill>
          <a:ln>
            <a:noFill/>
          </a:ln>
        </p:spPr>
      </p:sp>
      <p:sp>
        <p:nvSpPr>
          <p:cNvPr id="275" name="Google Shape;275;p32"/>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32"/>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77" name="Google Shape;277;p32"/>
          <p:cNvSpPr txBox="1"/>
          <p:nvPr>
            <p:ph idx="1" type="body"/>
          </p:nvPr>
        </p:nvSpPr>
        <p:spPr>
          <a:xfrm>
            <a:off x="695325" y="2030400"/>
            <a:ext cx="3384000" cy="420691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8" name="Google Shape;278;p32"/>
          <p:cNvSpPr txBox="1"/>
          <p:nvPr>
            <p:ph idx="6" type="body"/>
          </p:nvPr>
        </p:nvSpPr>
        <p:spPr>
          <a:xfrm>
            <a:off x="695326" y="1364400"/>
            <a:ext cx="3384549"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9" name="Google Shape;279;p32"/>
          <p:cNvSpPr txBox="1"/>
          <p:nvPr>
            <p:ph type="title"/>
          </p:nvPr>
        </p:nvSpPr>
        <p:spPr>
          <a:xfrm>
            <a:off x="695326" y="763200"/>
            <a:ext cx="3384550"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mp; Images">
  <p:cSld name="Three Column Text &amp; Images">
    <p:spTree>
      <p:nvGrpSpPr>
        <p:cNvPr id="280" name="Shape 280"/>
        <p:cNvGrpSpPr/>
        <p:nvPr/>
      </p:nvGrpSpPr>
      <p:grpSpPr>
        <a:xfrm>
          <a:off x="0" y="0"/>
          <a:ext cx="0" cy="0"/>
          <a:chOff x="0" y="0"/>
          <a:chExt cx="0" cy="0"/>
        </a:xfrm>
      </p:grpSpPr>
      <p:sp>
        <p:nvSpPr>
          <p:cNvPr id="281" name="Google Shape;281;p33"/>
          <p:cNvSpPr/>
          <p:nvPr>
            <p:ph idx="2" type="pic"/>
          </p:nvPr>
        </p:nvSpPr>
        <p:spPr>
          <a:xfrm>
            <a:off x="689700" y="3183349"/>
            <a:ext cx="3384000" cy="2518938"/>
          </a:xfrm>
          <a:prstGeom prst="rect">
            <a:avLst/>
          </a:prstGeom>
          <a:solidFill>
            <a:schemeClr val="lt2"/>
          </a:solidFill>
          <a:ln>
            <a:noFill/>
          </a:ln>
        </p:spPr>
      </p:sp>
      <p:sp>
        <p:nvSpPr>
          <p:cNvPr id="282" name="Google Shape;282;p33"/>
          <p:cNvSpPr/>
          <p:nvPr>
            <p:ph idx="3" type="pic"/>
          </p:nvPr>
        </p:nvSpPr>
        <p:spPr>
          <a:xfrm>
            <a:off x="4404000" y="3183349"/>
            <a:ext cx="3384000" cy="2518938"/>
          </a:xfrm>
          <a:prstGeom prst="rect">
            <a:avLst/>
          </a:prstGeom>
          <a:solidFill>
            <a:schemeClr val="lt2"/>
          </a:solidFill>
          <a:ln>
            <a:noFill/>
          </a:ln>
        </p:spPr>
      </p:sp>
      <p:sp>
        <p:nvSpPr>
          <p:cNvPr id="283" name="Google Shape;283;p33"/>
          <p:cNvSpPr/>
          <p:nvPr>
            <p:ph idx="4" type="pic"/>
          </p:nvPr>
        </p:nvSpPr>
        <p:spPr>
          <a:xfrm>
            <a:off x="8107050" y="3182602"/>
            <a:ext cx="3384000" cy="2518938"/>
          </a:xfrm>
          <a:prstGeom prst="rect">
            <a:avLst/>
          </a:prstGeom>
          <a:solidFill>
            <a:schemeClr val="lt2"/>
          </a:solidFill>
          <a:ln>
            <a:noFill/>
          </a:ln>
        </p:spPr>
      </p:sp>
      <p:sp>
        <p:nvSpPr>
          <p:cNvPr id="284" name="Google Shape;284;p33"/>
          <p:cNvSpPr txBox="1"/>
          <p:nvPr>
            <p:ph idx="1" type="body"/>
          </p:nvPr>
        </p:nvSpPr>
        <p:spPr>
          <a:xfrm>
            <a:off x="695325" y="2030400"/>
            <a:ext cx="3384000" cy="108019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5" name="Google Shape;285;p33"/>
          <p:cNvSpPr txBox="1"/>
          <p:nvPr>
            <p:ph idx="5" type="body"/>
          </p:nvPr>
        </p:nvSpPr>
        <p:spPr>
          <a:xfrm>
            <a:off x="4404000" y="2030400"/>
            <a:ext cx="3384000" cy="108019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317500" lvl="1" marL="914400" algn="l">
              <a:lnSpc>
                <a:spcPct val="100000"/>
              </a:lnSpc>
              <a:spcBef>
                <a:spcPts val="1200"/>
              </a:spcBef>
              <a:spcAft>
                <a:spcPts val="0"/>
              </a:spcAft>
              <a:buClr>
                <a:schemeClr val="accent1"/>
              </a:buClr>
              <a:buSzPts val="1400"/>
              <a:buFont typeface="Arial"/>
              <a:buChar char="•"/>
              <a:defRPr/>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6" name="Google Shape;286;p33"/>
          <p:cNvSpPr txBox="1"/>
          <p:nvPr>
            <p:ph idx="6" type="body"/>
          </p:nvPr>
        </p:nvSpPr>
        <p:spPr>
          <a:xfrm>
            <a:off x="8107050" y="2030400"/>
            <a:ext cx="3384000" cy="108019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317500" lvl="1" marL="914400" algn="l">
              <a:lnSpc>
                <a:spcPct val="100000"/>
              </a:lnSpc>
              <a:spcBef>
                <a:spcPts val="1200"/>
              </a:spcBef>
              <a:spcAft>
                <a:spcPts val="0"/>
              </a:spcAft>
              <a:buClr>
                <a:schemeClr val="accent1"/>
              </a:buClr>
              <a:buSzPts val="1400"/>
              <a:buFont typeface="Arial"/>
              <a:buChar char="•"/>
              <a:defRPr/>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7" name="Google Shape;287;p33"/>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33"/>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33"/>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90" name="Google Shape;290;p33"/>
          <p:cNvSpPr txBox="1"/>
          <p:nvPr>
            <p:ph idx="7" type="body"/>
          </p:nvPr>
        </p:nvSpPr>
        <p:spPr>
          <a:xfrm>
            <a:off x="695326" y="1364400"/>
            <a:ext cx="10801349"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amp; Text">
  <p:cSld name="Icons &amp; Text">
    <p:spTree>
      <p:nvGrpSpPr>
        <p:cNvPr id="291" name="Shape 291"/>
        <p:cNvGrpSpPr/>
        <p:nvPr/>
      </p:nvGrpSpPr>
      <p:grpSpPr>
        <a:xfrm>
          <a:off x="0" y="0"/>
          <a:ext cx="0" cy="0"/>
          <a:chOff x="0" y="0"/>
          <a:chExt cx="0" cy="0"/>
        </a:xfrm>
      </p:grpSpPr>
      <p:sp>
        <p:nvSpPr>
          <p:cNvPr id="292" name="Google Shape;292;p34"/>
          <p:cNvSpPr txBox="1"/>
          <p:nvPr>
            <p:ph idx="1" type="body"/>
          </p:nvPr>
        </p:nvSpPr>
        <p:spPr>
          <a:xfrm>
            <a:off x="719669" y="2650806"/>
            <a:ext cx="3384000"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400"/>
              <a:buNone/>
              <a:defRPr b="1" sz="14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3" name="Google Shape;293;p34"/>
          <p:cNvSpPr txBox="1"/>
          <p:nvPr>
            <p:ph idx="2" type="body"/>
          </p:nvPr>
        </p:nvSpPr>
        <p:spPr>
          <a:xfrm>
            <a:off x="4404000" y="2650806"/>
            <a:ext cx="3384000"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400"/>
              <a:buNone/>
              <a:defRPr b="1" sz="14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4" name="Google Shape;294;p34"/>
          <p:cNvSpPr txBox="1"/>
          <p:nvPr>
            <p:ph idx="3" type="body"/>
          </p:nvPr>
        </p:nvSpPr>
        <p:spPr>
          <a:xfrm>
            <a:off x="719669" y="4797421"/>
            <a:ext cx="3384000"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400"/>
              <a:buNone/>
              <a:defRPr b="1" sz="14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5" name="Google Shape;295;p34"/>
          <p:cNvSpPr txBox="1"/>
          <p:nvPr>
            <p:ph idx="4" type="body"/>
          </p:nvPr>
        </p:nvSpPr>
        <p:spPr>
          <a:xfrm>
            <a:off x="4404000" y="4797421"/>
            <a:ext cx="3384000"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400"/>
              <a:buNone/>
              <a:defRPr b="1" sz="14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6" name="Google Shape;296;p34"/>
          <p:cNvSpPr txBox="1"/>
          <p:nvPr>
            <p:ph idx="5" type="body"/>
          </p:nvPr>
        </p:nvSpPr>
        <p:spPr>
          <a:xfrm>
            <a:off x="8091107" y="4797520"/>
            <a:ext cx="3384000"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400"/>
              <a:buNone/>
              <a:defRPr b="1" sz="14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7" name="Google Shape;297;p34"/>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4"/>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34"/>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00" name="Google Shape;300;p34"/>
          <p:cNvSpPr txBox="1"/>
          <p:nvPr>
            <p:ph idx="6" type="body"/>
          </p:nvPr>
        </p:nvSpPr>
        <p:spPr>
          <a:xfrm>
            <a:off x="1944150" y="1700907"/>
            <a:ext cx="935038" cy="93503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000"/>
              <a:buNone/>
              <a:defRPr sz="1000"/>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1" name="Google Shape;301;p34"/>
          <p:cNvSpPr txBox="1"/>
          <p:nvPr>
            <p:ph idx="7" type="body"/>
          </p:nvPr>
        </p:nvSpPr>
        <p:spPr>
          <a:xfrm>
            <a:off x="5628481" y="1700907"/>
            <a:ext cx="935038" cy="93503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000"/>
              <a:buNone/>
              <a:defRPr sz="1000"/>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2" name="Google Shape;302;p34"/>
          <p:cNvSpPr txBox="1"/>
          <p:nvPr>
            <p:ph idx="8" type="body"/>
          </p:nvPr>
        </p:nvSpPr>
        <p:spPr>
          <a:xfrm>
            <a:off x="8091107" y="2650806"/>
            <a:ext cx="3384000"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400"/>
              <a:buNone/>
              <a:defRPr b="1" sz="14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3" name="Google Shape;303;p34"/>
          <p:cNvSpPr txBox="1"/>
          <p:nvPr>
            <p:ph idx="9" type="body"/>
          </p:nvPr>
        </p:nvSpPr>
        <p:spPr>
          <a:xfrm>
            <a:off x="9315588" y="1700907"/>
            <a:ext cx="935038" cy="93503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000"/>
              <a:buNone/>
              <a:defRPr sz="1000"/>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4" name="Google Shape;304;p34"/>
          <p:cNvSpPr txBox="1"/>
          <p:nvPr>
            <p:ph idx="13" type="body"/>
          </p:nvPr>
        </p:nvSpPr>
        <p:spPr>
          <a:xfrm>
            <a:off x="1944150" y="3857581"/>
            <a:ext cx="935038" cy="93503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000"/>
              <a:buNone/>
              <a:defRPr sz="1000"/>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5" name="Google Shape;305;p34"/>
          <p:cNvSpPr txBox="1"/>
          <p:nvPr>
            <p:ph idx="14" type="body"/>
          </p:nvPr>
        </p:nvSpPr>
        <p:spPr>
          <a:xfrm>
            <a:off x="5628481" y="3857581"/>
            <a:ext cx="935038" cy="93503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000"/>
              <a:buNone/>
              <a:defRPr sz="1000"/>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6" name="Google Shape;306;p34"/>
          <p:cNvSpPr txBox="1"/>
          <p:nvPr>
            <p:ph idx="15" type="body"/>
          </p:nvPr>
        </p:nvSpPr>
        <p:spPr>
          <a:xfrm>
            <a:off x="9315588" y="3857581"/>
            <a:ext cx="935038" cy="93503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000"/>
              <a:buNone/>
              <a:defRPr sz="1000"/>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7" name="Google Shape;307;p34"/>
          <p:cNvSpPr txBox="1"/>
          <p:nvPr>
            <p:ph idx="16" type="body"/>
          </p:nvPr>
        </p:nvSpPr>
        <p:spPr>
          <a:xfrm>
            <a:off x="719669" y="2924944"/>
            <a:ext cx="3384000" cy="64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400"/>
              <a:buNone/>
              <a:defRPr b="0" sz="1400"/>
            </a:lvl1pPr>
            <a:lvl2pPr indent="-317500" lvl="1" marL="914400" algn="ctr">
              <a:lnSpc>
                <a:spcPct val="100000"/>
              </a:lnSpc>
              <a:spcBef>
                <a:spcPts val="0"/>
              </a:spcBef>
              <a:spcAft>
                <a:spcPts val="0"/>
              </a:spcAft>
              <a:buClr>
                <a:schemeClr val="accent1"/>
              </a:buClr>
              <a:buSzPts val="1400"/>
              <a:buFont typeface="Arial"/>
              <a:buChar char="•"/>
              <a:defRPr sz="14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8" name="Google Shape;308;p34"/>
          <p:cNvSpPr txBox="1"/>
          <p:nvPr>
            <p:ph idx="17" type="body"/>
          </p:nvPr>
        </p:nvSpPr>
        <p:spPr>
          <a:xfrm>
            <a:off x="4404000" y="2924944"/>
            <a:ext cx="3384000" cy="64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400"/>
              <a:buNone/>
              <a:defRPr b="0" sz="1400"/>
            </a:lvl1pPr>
            <a:lvl2pPr indent="-317500" lvl="1" marL="914400" algn="ctr">
              <a:lnSpc>
                <a:spcPct val="100000"/>
              </a:lnSpc>
              <a:spcBef>
                <a:spcPts val="0"/>
              </a:spcBef>
              <a:spcAft>
                <a:spcPts val="0"/>
              </a:spcAft>
              <a:buClr>
                <a:schemeClr val="accent1"/>
              </a:buClr>
              <a:buSzPts val="1400"/>
              <a:buFont typeface="Arial"/>
              <a:buChar char="•"/>
              <a:defRPr sz="14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9" name="Google Shape;309;p34"/>
          <p:cNvSpPr txBox="1"/>
          <p:nvPr>
            <p:ph idx="18" type="body"/>
          </p:nvPr>
        </p:nvSpPr>
        <p:spPr>
          <a:xfrm>
            <a:off x="8091107" y="2924944"/>
            <a:ext cx="3384000" cy="64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400"/>
              <a:buNone/>
              <a:defRPr b="0" sz="1400"/>
            </a:lvl1pPr>
            <a:lvl2pPr indent="-317500" lvl="1" marL="914400" algn="ctr">
              <a:lnSpc>
                <a:spcPct val="100000"/>
              </a:lnSpc>
              <a:spcBef>
                <a:spcPts val="0"/>
              </a:spcBef>
              <a:spcAft>
                <a:spcPts val="0"/>
              </a:spcAft>
              <a:buClr>
                <a:schemeClr val="accent1"/>
              </a:buClr>
              <a:buSzPts val="1400"/>
              <a:buFont typeface="Arial"/>
              <a:buChar char="•"/>
              <a:defRPr sz="14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0" name="Google Shape;310;p34"/>
          <p:cNvSpPr txBox="1"/>
          <p:nvPr>
            <p:ph idx="19" type="body"/>
          </p:nvPr>
        </p:nvSpPr>
        <p:spPr>
          <a:xfrm>
            <a:off x="719669" y="5102086"/>
            <a:ext cx="3384000" cy="64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400"/>
              <a:buNone/>
              <a:defRPr b="0" sz="1400"/>
            </a:lvl1pPr>
            <a:lvl2pPr indent="-317500" lvl="1" marL="914400" algn="ctr">
              <a:lnSpc>
                <a:spcPct val="100000"/>
              </a:lnSpc>
              <a:spcBef>
                <a:spcPts val="0"/>
              </a:spcBef>
              <a:spcAft>
                <a:spcPts val="0"/>
              </a:spcAft>
              <a:buClr>
                <a:schemeClr val="accent1"/>
              </a:buClr>
              <a:buSzPts val="1400"/>
              <a:buFont typeface="Arial"/>
              <a:buChar char="•"/>
              <a:defRPr sz="14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1" name="Google Shape;311;p34"/>
          <p:cNvSpPr txBox="1"/>
          <p:nvPr>
            <p:ph idx="20" type="body"/>
          </p:nvPr>
        </p:nvSpPr>
        <p:spPr>
          <a:xfrm>
            <a:off x="4404000" y="5102086"/>
            <a:ext cx="3384000" cy="64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400"/>
              <a:buNone/>
              <a:defRPr b="0" sz="1400"/>
            </a:lvl1pPr>
            <a:lvl2pPr indent="-317500" lvl="1" marL="914400" algn="ctr">
              <a:lnSpc>
                <a:spcPct val="100000"/>
              </a:lnSpc>
              <a:spcBef>
                <a:spcPts val="0"/>
              </a:spcBef>
              <a:spcAft>
                <a:spcPts val="0"/>
              </a:spcAft>
              <a:buClr>
                <a:schemeClr val="accent1"/>
              </a:buClr>
              <a:buSzPts val="1400"/>
              <a:buFont typeface="Arial"/>
              <a:buChar char="•"/>
              <a:defRPr sz="14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2" name="Google Shape;312;p34"/>
          <p:cNvSpPr txBox="1"/>
          <p:nvPr>
            <p:ph idx="21" type="body"/>
          </p:nvPr>
        </p:nvSpPr>
        <p:spPr>
          <a:xfrm>
            <a:off x="8091107" y="5102086"/>
            <a:ext cx="3384000" cy="648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SzPts val="1400"/>
              <a:buNone/>
              <a:defRPr b="0" sz="1400"/>
            </a:lvl1pPr>
            <a:lvl2pPr indent="-317500" lvl="1" marL="914400" algn="ctr">
              <a:lnSpc>
                <a:spcPct val="100000"/>
              </a:lnSpc>
              <a:spcBef>
                <a:spcPts val="0"/>
              </a:spcBef>
              <a:spcAft>
                <a:spcPts val="0"/>
              </a:spcAft>
              <a:buClr>
                <a:schemeClr val="accent1"/>
              </a:buClr>
              <a:buSzPts val="1400"/>
              <a:buFont typeface="Arial"/>
              <a:buChar char="•"/>
              <a:defRPr sz="14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der">
  <p:cSld name="Order">
    <p:spTree>
      <p:nvGrpSpPr>
        <p:cNvPr id="313" name="Shape 313"/>
        <p:cNvGrpSpPr/>
        <p:nvPr/>
      </p:nvGrpSpPr>
      <p:grpSpPr>
        <a:xfrm>
          <a:off x="0" y="0"/>
          <a:ext cx="0" cy="0"/>
          <a:chOff x="0" y="0"/>
          <a:chExt cx="0" cy="0"/>
        </a:xfrm>
      </p:grpSpPr>
      <p:sp>
        <p:nvSpPr>
          <p:cNvPr id="314" name="Google Shape;314;p35"/>
          <p:cNvSpPr txBox="1"/>
          <p:nvPr>
            <p:ph idx="1" type="body"/>
          </p:nvPr>
        </p:nvSpPr>
        <p:spPr>
          <a:xfrm>
            <a:off x="1112705" y="2012495"/>
            <a:ext cx="1584308" cy="1584000"/>
          </a:xfrm>
          <a:prstGeom prst="rect">
            <a:avLst/>
          </a:prstGeom>
          <a:solidFill>
            <a:schemeClr val="accent1"/>
          </a:solidFill>
          <a:ln>
            <a:noFill/>
          </a:ln>
        </p:spPr>
        <p:txBody>
          <a:bodyPr anchorCtr="0" anchor="ctr" bIns="72000" lIns="72000" spcFirstLastPara="1" rIns="72000" wrap="square" tIns="72000">
            <a:normAutofit/>
          </a:bodyPr>
          <a:lstStyle>
            <a:lvl1pPr indent="-228600" lvl="0" marL="457200" algn="ctr">
              <a:lnSpc>
                <a:spcPct val="100000"/>
              </a:lnSpc>
              <a:spcBef>
                <a:spcPts val="300"/>
              </a:spcBef>
              <a:spcAft>
                <a:spcPts val="0"/>
              </a:spcAft>
              <a:buSzPts val="2800"/>
              <a:buNone/>
              <a:defRPr b="1" sz="2800">
                <a:solidFill>
                  <a:schemeClr val="lt1"/>
                </a:solidFill>
              </a:defRPr>
            </a:lvl1pPr>
            <a:lvl2pPr indent="-317500" lvl="1" marL="914400" algn="ctr">
              <a:lnSpc>
                <a:spcPct val="100000"/>
              </a:lnSpc>
              <a:spcBef>
                <a:spcPts val="1200"/>
              </a:spcBef>
              <a:spcAft>
                <a:spcPts val="0"/>
              </a:spcAft>
              <a:buClr>
                <a:schemeClr val="accent1"/>
              </a:buClr>
              <a:buSzPts val="1400"/>
              <a:buFont typeface="Arial"/>
              <a:buChar char="•"/>
              <a:defRPr/>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5" name="Google Shape;315;p35"/>
          <p:cNvSpPr txBox="1"/>
          <p:nvPr>
            <p:ph idx="2" type="body"/>
          </p:nvPr>
        </p:nvSpPr>
        <p:spPr>
          <a:xfrm>
            <a:off x="728861" y="3956535"/>
            <a:ext cx="2351996"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600"/>
              <a:buNone/>
              <a:defRPr b="1" sz="16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6" name="Google Shape;316;p35"/>
          <p:cNvSpPr txBox="1"/>
          <p:nvPr>
            <p:ph idx="3" type="body"/>
          </p:nvPr>
        </p:nvSpPr>
        <p:spPr>
          <a:xfrm>
            <a:off x="728861" y="4230673"/>
            <a:ext cx="2351996" cy="151664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600"/>
              <a:buNone/>
              <a:defRPr b="0" sz="1600"/>
            </a:lvl1pPr>
            <a:lvl2pPr indent="-330200" lvl="1" marL="914400" algn="ctr">
              <a:lnSpc>
                <a:spcPct val="100000"/>
              </a:lnSpc>
              <a:spcBef>
                <a:spcPts val="1200"/>
              </a:spcBef>
              <a:spcAft>
                <a:spcPts val="0"/>
              </a:spcAft>
              <a:buClr>
                <a:schemeClr val="accent1"/>
              </a:buClr>
              <a:buSzPts val="1600"/>
              <a:buFont typeface="Arial"/>
              <a:buChar char="•"/>
              <a:defRPr sz="16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7" name="Google Shape;317;p35"/>
          <p:cNvSpPr txBox="1"/>
          <p:nvPr>
            <p:ph idx="4" type="body"/>
          </p:nvPr>
        </p:nvSpPr>
        <p:spPr>
          <a:xfrm>
            <a:off x="3965655" y="2012495"/>
            <a:ext cx="1584308" cy="1584000"/>
          </a:xfrm>
          <a:prstGeom prst="rect">
            <a:avLst/>
          </a:prstGeom>
          <a:solidFill>
            <a:srgbClr val="962A8B"/>
          </a:solidFill>
          <a:ln>
            <a:noFill/>
          </a:ln>
        </p:spPr>
        <p:txBody>
          <a:bodyPr anchorCtr="0" anchor="ctr" bIns="72000" lIns="72000" spcFirstLastPara="1" rIns="72000" wrap="square" tIns="72000">
            <a:normAutofit/>
          </a:bodyPr>
          <a:lstStyle>
            <a:lvl1pPr indent="-228600" lvl="0" marL="457200" algn="ctr">
              <a:lnSpc>
                <a:spcPct val="100000"/>
              </a:lnSpc>
              <a:spcBef>
                <a:spcPts val="300"/>
              </a:spcBef>
              <a:spcAft>
                <a:spcPts val="0"/>
              </a:spcAft>
              <a:buSzPts val="2800"/>
              <a:buNone/>
              <a:defRPr b="1" sz="2800">
                <a:solidFill>
                  <a:schemeClr val="lt1"/>
                </a:solidFill>
              </a:defRPr>
            </a:lvl1pPr>
            <a:lvl2pPr indent="-317500" lvl="1" marL="914400" algn="ctr">
              <a:lnSpc>
                <a:spcPct val="100000"/>
              </a:lnSpc>
              <a:spcBef>
                <a:spcPts val="1200"/>
              </a:spcBef>
              <a:spcAft>
                <a:spcPts val="0"/>
              </a:spcAft>
              <a:buClr>
                <a:schemeClr val="accent1"/>
              </a:buClr>
              <a:buSzPts val="1400"/>
              <a:buFont typeface="Arial"/>
              <a:buChar char="•"/>
              <a:defRPr/>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8" name="Google Shape;318;p35"/>
          <p:cNvSpPr txBox="1"/>
          <p:nvPr>
            <p:ph idx="5" type="body"/>
          </p:nvPr>
        </p:nvSpPr>
        <p:spPr>
          <a:xfrm>
            <a:off x="3581811" y="3956535"/>
            <a:ext cx="2351996"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600"/>
              <a:buNone/>
              <a:defRPr b="1" sz="16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9" name="Google Shape;319;p35"/>
          <p:cNvSpPr txBox="1"/>
          <p:nvPr>
            <p:ph idx="6" type="body"/>
          </p:nvPr>
        </p:nvSpPr>
        <p:spPr>
          <a:xfrm>
            <a:off x="3581811" y="4230673"/>
            <a:ext cx="2351996" cy="151664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600"/>
              <a:buNone/>
              <a:defRPr b="0" sz="1600"/>
            </a:lvl1pPr>
            <a:lvl2pPr indent="-330200" lvl="1" marL="914400" algn="ctr">
              <a:lnSpc>
                <a:spcPct val="100000"/>
              </a:lnSpc>
              <a:spcBef>
                <a:spcPts val="1200"/>
              </a:spcBef>
              <a:spcAft>
                <a:spcPts val="0"/>
              </a:spcAft>
              <a:buClr>
                <a:schemeClr val="accent1"/>
              </a:buClr>
              <a:buSzPts val="1600"/>
              <a:buFont typeface="Arial"/>
              <a:buChar char="•"/>
              <a:defRPr sz="16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0" name="Google Shape;320;p35"/>
          <p:cNvSpPr txBox="1"/>
          <p:nvPr>
            <p:ph idx="7" type="body"/>
          </p:nvPr>
        </p:nvSpPr>
        <p:spPr>
          <a:xfrm>
            <a:off x="6719695" y="2012495"/>
            <a:ext cx="1584308" cy="1584000"/>
          </a:xfrm>
          <a:prstGeom prst="rect">
            <a:avLst/>
          </a:prstGeom>
          <a:solidFill>
            <a:srgbClr val="999490"/>
          </a:solidFill>
          <a:ln>
            <a:noFill/>
          </a:ln>
        </p:spPr>
        <p:txBody>
          <a:bodyPr anchorCtr="0" anchor="ctr" bIns="72000" lIns="72000" spcFirstLastPara="1" rIns="72000" wrap="square" tIns="72000">
            <a:normAutofit/>
          </a:bodyPr>
          <a:lstStyle>
            <a:lvl1pPr indent="-228600" lvl="0" marL="457200" algn="ctr">
              <a:lnSpc>
                <a:spcPct val="100000"/>
              </a:lnSpc>
              <a:spcBef>
                <a:spcPts val="300"/>
              </a:spcBef>
              <a:spcAft>
                <a:spcPts val="0"/>
              </a:spcAft>
              <a:buSzPts val="2800"/>
              <a:buNone/>
              <a:defRPr b="1" sz="2800">
                <a:solidFill>
                  <a:schemeClr val="lt1"/>
                </a:solidFill>
              </a:defRPr>
            </a:lvl1pPr>
            <a:lvl2pPr indent="-317500" lvl="1" marL="914400" algn="ctr">
              <a:lnSpc>
                <a:spcPct val="100000"/>
              </a:lnSpc>
              <a:spcBef>
                <a:spcPts val="1200"/>
              </a:spcBef>
              <a:spcAft>
                <a:spcPts val="0"/>
              </a:spcAft>
              <a:buClr>
                <a:schemeClr val="accent1"/>
              </a:buClr>
              <a:buSzPts val="1400"/>
              <a:buFont typeface="Arial"/>
              <a:buChar char="•"/>
              <a:defRPr/>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1" name="Google Shape;321;p35"/>
          <p:cNvSpPr txBox="1"/>
          <p:nvPr>
            <p:ph idx="8" type="body"/>
          </p:nvPr>
        </p:nvSpPr>
        <p:spPr>
          <a:xfrm>
            <a:off x="6335851" y="3956535"/>
            <a:ext cx="2351996"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600"/>
              <a:buNone/>
              <a:defRPr b="1" sz="16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2" name="Google Shape;322;p35"/>
          <p:cNvSpPr txBox="1"/>
          <p:nvPr>
            <p:ph idx="9" type="body"/>
          </p:nvPr>
        </p:nvSpPr>
        <p:spPr>
          <a:xfrm>
            <a:off x="6335851" y="4230673"/>
            <a:ext cx="2351996" cy="151664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600"/>
              <a:buNone/>
              <a:defRPr b="0" sz="1600"/>
            </a:lvl1pPr>
            <a:lvl2pPr indent="-330200" lvl="1" marL="914400" algn="ctr">
              <a:lnSpc>
                <a:spcPct val="100000"/>
              </a:lnSpc>
              <a:spcBef>
                <a:spcPts val="1200"/>
              </a:spcBef>
              <a:spcAft>
                <a:spcPts val="0"/>
              </a:spcAft>
              <a:buClr>
                <a:schemeClr val="accent1"/>
              </a:buClr>
              <a:buSzPts val="1600"/>
              <a:buFont typeface="Arial"/>
              <a:buChar char="•"/>
              <a:defRPr sz="16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3" name="Google Shape;323;p35"/>
          <p:cNvSpPr txBox="1"/>
          <p:nvPr>
            <p:ph idx="13" type="body"/>
          </p:nvPr>
        </p:nvSpPr>
        <p:spPr>
          <a:xfrm>
            <a:off x="9548303" y="2012495"/>
            <a:ext cx="1584308" cy="1584000"/>
          </a:xfrm>
          <a:prstGeom prst="rect">
            <a:avLst/>
          </a:prstGeom>
          <a:solidFill>
            <a:srgbClr val="D7D1CC"/>
          </a:solidFill>
          <a:ln>
            <a:noFill/>
          </a:ln>
        </p:spPr>
        <p:txBody>
          <a:bodyPr anchorCtr="0" anchor="ctr" bIns="72000" lIns="72000" spcFirstLastPara="1" rIns="72000" wrap="square" tIns="72000">
            <a:normAutofit/>
          </a:bodyPr>
          <a:lstStyle>
            <a:lvl1pPr indent="-228600" lvl="0" marL="457200" algn="ctr">
              <a:lnSpc>
                <a:spcPct val="100000"/>
              </a:lnSpc>
              <a:spcBef>
                <a:spcPts val="300"/>
              </a:spcBef>
              <a:spcAft>
                <a:spcPts val="0"/>
              </a:spcAft>
              <a:buSzPts val="2800"/>
              <a:buNone/>
              <a:defRPr b="1" sz="2800">
                <a:solidFill>
                  <a:schemeClr val="lt1"/>
                </a:solidFill>
              </a:defRPr>
            </a:lvl1pPr>
            <a:lvl2pPr indent="-317500" lvl="1" marL="914400" algn="ctr">
              <a:lnSpc>
                <a:spcPct val="100000"/>
              </a:lnSpc>
              <a:spcBef>
                <a:spcPts val="1200"/>
              </a:spcBef>
              <a:spcAft>
                <a:spcPts val="0"/>
              </a:spcAft>
              <a:buClr>
                <a:schemeClr val="accent1"/>
              </a:buClr>
              <a:buSzPts val="1400"/>
              <a:buFont typeface="Arial"/>
              <a:buChar char="•"/>
              <a:defRPr/>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4" name="Google Shape;324;p35"/>
          <p:cNvSpPr txBox="1"/>
          <p:nvPr>
            <p:ph idx="14" type="body"/>
          </p:nvPr>
        </p:nvSpPr>
        <p:spPr>
          <a:xfrm>
            <a:off x="9164459" y="3956535"/>
            <a:ext cx="2351996" cy="24021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300"/>
              </a:spcBef>
              <a:spcAft>
                <a:spcPts val="0"/>
              </a:spcAft>
              <a:buSzPts val="1600"/>
              <a:buNone/>
              <a:defRPr b="1" sz="1600">
                <a:solidFill>
                  <a:schemeClr val="accent1"/>
                </a:solidFill>
              </a:defRPr>
            </a:lvl1pPr>
            <a:lvl2pPr indent="-317500" lvl="1" marL="914400" algn="l">
              <a:lnSpc>
                <a:spcPct val="100000"/>
              </a:lnSpc>
              <a:spcBef>
                <a:spcPts val="1200"/>
              </a:spcBef>
              <a:spcAft>
                <a:spcPts val="0"/>
              </a:spcAft>
              <a:buClr>
                <a:schemeClr val="accent1"/>
              </a:buClr>
              <a:buSzPts val="1400"/>
              <a:buFont typeface="Arial"/>
              <a:buChar char="•"/>
              <a:defRPr/>
            </a:lvl2pPr>
            <a:lvl3pPr indent="-228600" lvl="2" marL="1371600" algn="l">
              <a:lnSpc>
                <a:spcPct val="100000"/>
              </a:lnSpc>
              <a:spcBef>
                <a:spcPts val="300"/>
              </a:spcBef>
              <a:spcAft>
                <a:spcPts val="0"/>
              </a:spcAft>
              <a:buClr>
                <a:schemeClr val="dk1"/>
              </a:buClr>
              <a:buSzPts val="1680"/>
              <a:buFont typeface="Arial"/>
              <a:buNone/>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5" name="Google Shape;325;p35"/>
          <p:cNvSpPr txBox="1"/>
          <p:nvPr>
            <p:ph idx="15" type="body"/>
          </p:nvPr>
        </p:nvSpPr>
        <p:spPr>
          <a:xfrm>
            <a:off x="9164459" y="4230673"/>
            <a:ext cx="2351996" cy="1516648"/>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00"/>
              </a:spcBef>
              <a:spcAft>
                <a:spcPts val="0"/>
              </a:spcAft>
              <a:buSzPts val="1600"/>
              <a:buNone/>
              <a:defRPr b="0" sz="1600"/>
            </a:lvl1pPr>
            <a:lvl2pPr indent="-330200" lvl="1" marL="914400" algn="ctr">
              <a:lnSpc>
                <a:spcPct val="100000"/>
              </a:lnSpc>
              <a:spcBef>
                <a:spcPts val="1200"/>
              </a:spcBef>
              <a:spcAft>
                <a:spcPts val="0"/>
              </a:spcAft>
              <a:buClr>
                <a:schemeClr val="accent1"/>
              </a:buClr>
              <a:buSzPts val="1600"/>
              <a:buFont typeface="Arial"/>
              <a:buChar char="•"/>
              <a:defRPr sz="1600"/>
            </a:lvl2pPr>
            <a:lvl3pPr indent="-335280" lvl="2" marL="1371600" algn="l">
              <a:lnSpc>
                <a:spcPct val="100000"/>
              </a:lnSpc>
              <a:spcBef>
                <a:spcPts val="300"/>
              </a:spcBef>
              <a:spcAft>
                <a:spcPts val="0"/>
              </a:spcAft>
              <a:buClr>
                <a:schemeClr val="dk1"/>
              </a:buClr>
              <a:buSzPts val="1680"/>
              <a:buFont typeface="Arial"/>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6" name="Google Shape;326;p35"/>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35"/>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35"/>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Dark Purple Block">
  <p:cSld name="Text with Dark Purple Block">
    <p:spTree>
      <p:nvGrpSpPr>
        <p:cNvPr id="329" name="Shape 329"/>
        <p:cNvGrpSpPr/>
        <p:nvPr/>
      </p:nvGrpSpPr>
      <p:grpSpPr>
        <a:xfrm>
          <a:off x="0" y="0"/>
          <a:ext cx="0" cy="0"/>
          <a:chOff x="0" y="0"/>
          <a:chExt cx="0" cy="0"/>
        </a:xfrm>
      </p:grpSpPr>
      <p:sp>
        <p:nvSpPr>
          <p:cNvPr id="330" name="Google Shape;330;p36"/>
          <p:cNvSpPr txBox="1"/>
          <p:nvPr>
            <p:ph idx="1" type="body"/>
          </p:nvPr>
        </p:nvSpPr>
        <p:spPr>
          <a:xfrm>
            <a:off x="6096000" y="979200"/>
            <a:ext cx="5400673" cy="4751390"/>
          </a:xfrm>
          <a:prstGeom prst="rect">
            <a:avLst/>
          </a:prstGeom>
          <a:solidFill>
            <a:schemeClr val="accent1"/>
          </a:solidFill>
          <a:ln>
            <a:noFill/>
          </a:ln>
        </p:spPr>
        <p:txBody>
          <a:bodyPr anchorCtr="0" anchor="ctr" bIns="0" lIns="180000" spcFirstLastPara="1" rIns="180000" wrap="square" tIns="0">
            <a:normAutofit/>
          </a:bodyPr>
          <a:lstStyle>
            <a:lvl1pPr indent="-228600" lvl="0" marL="457200" algn="ctr">
              <a:lnSpc>
                <a:spcPct val="100000"/>
              </a:lnSpc>
              <a:spcBef>
                <a:spcPts val="300"/>
              </a:spcBef>
              <a:spcAft>
                <a:spcPts val="0"/>
              </a:spcAft>
              <a:buSzPts val="1800"/>
              <a:buNone/>
              <a:defRPr sz="1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1" name="Google Shape;331;p36"/>
          <p:cNvSpPr txBox="1"/>
          <p:nvPr>
            <p:ph type="title"/>
          </p:nvPr>
        </p:nvSpPr>
        <p:spPr>
          <a:xfrm>
            <a:off x="695326" y="979200"/>
            <a:ext cx="5208588"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36"/>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36"/>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34" name="Google Shape;334;p36"/>
          <p:cNvSpPr txBox="1"/>
          <p:nvPr>
            <p:ph idx="2" type="body"/>
          </p:nvPr>
        </p:nvSpPr>
        <p:spPr>
          <a:xfrm>
            <a:off x="695324" y="2163010"/>
            <a:ext cx="5197808" cy="35675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5" name="Google Shape;335;p36"/>
          <p:cNvSpPr txBox="1"/>
          <p:nvPr>
            <p:ph idx="3" type="body"/>
          </p:nvPr>
        </p:nvSpPr>
        <p:spPr>
          <a:xfrm>
            <a:off x="695324" y="1552567"/>
            <a:ext cx="5208587"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Purple Block">
  <p:cSld name="Text with Purple Block">
    <p:spTree>
      <p:nvGrpSpPr>
        <p:cNvPr id="336" name="Shape 336"/>
        <p:cNvGrpSpPr/>
        <p:nvPr/>
      </p:nvGrpSpPr>
      <p:grpSpPr>
        <a:xfrm>
          <a:off x="0" y="0"/>
          <a:ext cx="0" cy="0"/>
          <a:chOff x="0" y="0"/>
          <a:chExt cx="0" cy="0"/>
        </a:xfrm>
      </p:grpSpPr>
      <p:sp>
        <p:nvSpPr>
          <p:cNvPr id="337" name="Google Shape;337;p37"/>
          <p:cNvSpPr txBox="1"/>
          <p:nvPr>
            <p:ph idx="1" type="body"/>
          </p:nvPr>
        </p:nvSpPr>
        <p:spPr>
          <a:xfrm>
            <a:off x="6096000" y="979200"/>
            <a:ext cx="5400673" cy="4884587"/>
          </a:xfrm>
          <a:prstGeom prst="rect">
            <a:avLst/>
          </a:prstGeom>
          <a:solidFill>
            <a:srgbClr val="962A8B"/>
          </a:solidFill>
          <a:ln>
            <a:noFill/>
          </a:ln>
        </p:spPr>
        <p:txBody>
          <a:bodyPr anchorCtr="0" anchor="ctr" bIns="0" lIns="180000" spcFirstLastPara="1" rIns="180000" wrap="square" tIns="0">
            <a:normAutofit/>
          </a:bodyPr>
          <a:lstStyle>
            <a:lvl1pPr indent="-228600" lvl="0" marL="457200" algn="ctr">
              <a:lnSpc>
                <a:spcPct val="100000"/>
              </a:lnSpc>
              <a:spcBef>
                <a:spcPts val="300"/>
              </a:spcBef>
              <a:spcAft>
                <a:spcPts val="0"/>
              </a:spcAft>
              <a:buSzPts val="1800"/>
              <a:buNone/>
              <a:defRPr sz="1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8" name="Google Shape;338;p37"/>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37"/>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40" name="Google Shape;340;p37"/>
          <p:cNvSpPr txBox="1"/>
          <p:nvPr>
            <p:ph idx="2" type="body"/>
          </p:nvPr>
        </p:nvSpPr>
        <p:spPr>
          <a:xfrm>
            <a:off x="695324" y="2163600"/>
            <a:ext cx="5197808" cy="37001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1" name="Google Shape;341;p37"/>
          <p:cNvSpPr txBox="1"/>
          <p:nvPr>
            <p:ph type="title"/>
          </p:nvPr>
        </p:nvSpPr>
        <p:spPr>
          <a:xfrm>
            <a:off x="695326" y="979200"/>
            <a:ext cx="5208588"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37"/>
          <p:cNvSpPr txBox="1"/>
          <p:nvPr>
            <p:ph idx="3" type="body"/>
          </p:nvPr>
        </p:nvSpPr>
        <p:spPr>
          <a:xfrm>
            <a:off x="695324" y="1552568"/>
            <a:ext cx="5208587"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Neutral 1 Block">
  <p:cSld name="Text with Neutral 1 Block">
    <p:spTree>
      <p:nvGrpSpPr>
        <p:cNvPr id="343" name="Shape 343"/>
        <p:cNvGrpSpPr/>
        <p:nvPr/>
      </p:nvGrpSpPr>
      <p:grpSpPr>
        <a:xfrm>
          <a:off x="0" y="0"/>
          <a:ext cx="0" cy="0"/>
          <a:chOff x="0" y="0"/>
          <a:chExt cx="0" cy="0"/>
        </a:xfrm>
      </p:grpSpPr>
      <p:sp>
        <p:nvSpPr>
          <p:cNvPr id="344" name="Google Shape;344;p38"/>
          <p:cNvSpPr txBox="1"/>
          <p:nvPr>
            <p:ph idx="1" type="body"/>
          </p:nvPr>
        </p:nvSpPr>
        <p:spPr>
          <a:xfrm>
            <a:off x="6288088" y="1004400"/>
            <a:ext cx="5400672" cy="4859390"/>
          </a:xfrm>
          <a:prstGeom prst="rect">
            <a:avLst/>
          </a:prstGeom>
          <a:solidFill>
            <a:srgbClr val="D7D1CC"/>
          </a:solidFill>
          <a:ln>
            <a:noFill/>
          </a:ln>
        </p:spPr>
        <p:txBody>
          <a:bodyPr anchorCtr="0" anchor="ctr" bIns="0" lIns="180000" spcFirstLastPara="1" rIns="180000" wrap="square" tIns="0">
            <a:normAutofit/>
          </a:bodyPr>
          <a:lstStyle>
            <a:lvl1pPr indent="-228600" lvl="0" marL="457200" algn="ctr">
              <a:lnSpc>
                <a:spcPct val="100000"/>
              </a:lnSpc>
              <a:spcBef>
                <a:spcPts val="300"/>
              </a:spcBef>
              <a:spcAft>
                <a:spcPts val="0"/>
              </a:spcAft>
              <a:buSzPts val="1800"/>
              <a:buNone/>
              <a:defRPr sz="1800">
                <a:solidFill>
                  <a:schemeClr val="dk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5" name="Google Shape;345;p38"/>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p38"/>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47" name="Google Shape;347;p38"/>
          <p:cNvSpPr txBox="1"/>
          <p:nvPr>
            <p:ph idx="2" type="body"/>
          </p:nvPr>
        </p:nvSpPr>
        <p:spPr>
          <a:xfrm>
            <a:off x="695323" y="2163600"/>
            <a:ext cx="5197808" cy="37001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8" name="Google Shape;348;p38"/>
          <p:cNvSpPr txBox="1"/>
          <p:nvPr>
            <p:ph type="title"/>
          </p:nvPr>
        </p:nvSpPr>
        <p:spPr>
          <a:xfrm>
            <a:off x="695326" y="979200"/>
            <a:ext cx="5208588"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38"/>
          <p:cNvSpPr txBox="1"/>
          <p:nvPr>
            <p:ph idx="3" type="body"/>
          </p:nvPr>
        </p:nvSpPr>
        <p:spPr>
          <a:xfrm>
            <a:off x="695323" y="1551600"/>
            <a:ext cx="5208587"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Neutral 2 Block">
  <p:cSld name="Text with Neutral 2 Block">
    <p:spTree>
      <p:nvGrpSpPr>
        <p:cNvPr id="350" name="Shape 350"/>
        <p:cNvGrpSpPr/>
        <p:nvPr/>
      </p:nvGrpSpPr>
      <p:grpSpPr>
        <a:xfrm>
          <a:off x="0" y="0"/>
          <a:ext cx="0" cy="0"/>
          <a:chOff x="0" y="0"/>
          <a:chExt cx="0" cy="0"/>
        </a:xfrm>
      </p:grpSpPr>
      <p:sp>
        <p:nvSpPr>
          <p:cNvPr id="351" name="Google Shape;351;p39"/>
          <p:cNvSpPr txBox="1"/>
          <p:nvPr>
            <p:ph idx="1" type="body"/>
          </p:nvPr>
        </p:nvSpPr>
        <p:spPr>
          <a:xfrm>
            <a:off x="6095927" y="979200"/>
            <a:ext cx="5400673" cy="4751387"/>
          </a:xfrm>
          <a:prstGeom prst="rect">
            <a:avLst/>
          </a:prstGeom>
          <a:solidFill>
            <a:srgbClr val="999490"/>
          </a:solidFill>
          <a:ln>
            <a:noFill/>
          </a:ln>
        </p:spPr>
        <p:txBody>
          <a:bodyPr anchorCtr="0" anchor="ctr" bIns="0" lIns="180000" spcFirstLastPara="1" rIns="180000" wrap="square" tIns="0">
            <a:normAutofit/>
          </a:bodyPr>
          <a:lstStyle>
            <a:lvl1pPr indent="-228600" lvl="0" marL="457200" algn="ctr">
              <a:lnSpc>
                <a:spcPct val="100000"/>
              </a:lnSpc>
              <a:spcBef>
                <a:spcPts val="300"/>
              </a:spcBef>
              <a:spcAft>
                <a:spcPts val="0"/>
              </a:spcAft>
              <a:buSzPts val="1800"/>
              <a:buNone/>
              <a:defRPr sz="1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2" name="Google Shape;352;p39"/>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39"/>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54" name="Google Shape;354;p39"/>
          <p:cNvSpPr txBox="1"/>
          <p:nvPr>
            <p:ph idx="2" type="body"/>
          </p:nvPr>
        </p:nvSpPr>
        <p:spPr>
          <a:xfrm>
            <a:off x="695251" y="2163599"/>
            <a:ext cx="5197808" cy="35669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5" name="Google Shape;355;p39"/>
          <p:cNvSpPr txBox="1"/>
          <p:nvPr>
            <p:ph type="title"/>
          </p:nvPr>
        </p:nvSpPr>
        <p:spPr>
          <a:xfrm>
            <a:off x="695326" y="979200"/>
            <a:ext cx="5208588"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p39"/>
          <p:cNvSpPr txBox="1"/>
          <p:nvPr>
            <p:ph idx="3" type="body"/>
          </p:nvPr>
        </p:nvSpPr>
        <p:spPr>
          <a:xfrm>
            <a:off x="695251" y="1552568"/>
            <a:ext cx="5208587"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ullouts">
  <p:cSld name="Three Pullouts">
    <p:spTree>
      <p:nvGrpSpPr>
        <p:cNvPr id="357" name="Shape 357"/>
        <p:cNvGrpSpPr/>
        <p:nvPr/>
      </p:nvGrpSpPr>
      <p:grpSpPr>
        <a:xfrm>
          <a:off x="0" y="0"/>
          <a:ext cx="0" cy="0"/>
          <a:chOff x="0" y="0"/>
          <a:chExt cx="0" cy="0"/>
        </a:xfrm>
      </p:grpSpPr>
      <p:sp>
        <p:nvSpPr>
          <p:cNvPr id="358" name="Google Shape;358;p40"/>
          <p:cNvSpPr txBox="1"/>
          <p:nvPr>
            <p:ph idx="1" type="body"/>
          </p:nvPr>
        </p:nvSpPr>
        <p:spPr>
          <a:xfrm>
            <a:off x="8112126" y="2040365"/>
            <a:ext cx="3384548" cy="3671777"/>
          </a:xfrm>
          <a:prstGeom prst="rect">
            <a:avLst/>
          </a:prstGeom>
          <a:solidFill>
            <a:schemeClr val="accent1"/>
          </a:solidFill>
          <a:ln>
            <a:noFill/>
          </a:ln>
        </p:spPr>
        <p:txBody>
          <a:bodyPr anchorCtr="0" anchor="t" bIns="180000" lIns="180000" spcFirstLastPara="1" rIns="180000" wrap="square" tIns="108000">
            <a:normAutofit/>
          </a:bodyPr>
          <a:lstStyle>
            <a:lvl1pPr indent="-317500" lvl="0" marL="457200" algn="l">
              <a:lnSpc>
                <a:spcPct val="100000"/>
              </a:lnSpc>
              <a:spcBef>
                <a:spcPts val="300"/>
              </a:spcBef>
              <a:spcAft>
                <a:spcPts val="0"/>
              </a:spcAft>
              <a:buClr>
                <a:schemeClr val="lt1"/>
              </a:buClr>
              <a:buSzPts val="1400"/>
              <a:buFont typeface="Arial"/>
              <a:buChar char="•"/>
              <a:defRPr sz="14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9" name="Google Shape;359;p40"/>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40"/>
          <p:cNvSpPr txBox="1"/>
          <p:nvPr>
            <p:ph idx="2" type="body"/>
          </p:nvPr>
        </p:nvSpPr>
        <p:spPr>
          <a:xfrm>
            <a:off x="695328" y="2030400"/>
            <a:ext cx="3384548" cy="3671777"/>
          </a:xfrm>
          <a:prstGeom prst="rect">
            <a:avLst/>
          </a:prstGeom>
          <a:solidFill>
            <a:srgbClr val="962A8B"/>
          </a:solidFill>
          <a:ln>
            <a:noFill/>
          </a:ln>
        </p:spPr>
        <p:txBody>
          <a:bodyPr anchorCtr="0" anchor="t" bIns="180000" lIns="180000" spcFirstLastPara="1" rIns="180000" wrap="square" tIns="108000">
            <a:normAutofit/>
          </a:bodyPr>
          <a:lstStyle>
            <a:lvl1pPr indent="-317500" lvl="0" marL="457200" algn="l">
              <a:lnSpc>
                <a:spcPct val="100000"/>
              </a:lnSpc>
              <a:spcBef>
                <a:spcPts val="300"/>
              </a:spcBef>
              <a:spcAft>
                <a:spcPts val="0"/>
              </a:spcAft>
              <a:buClr>
                <a:schemeClr val="lt1"/>
              </a:buClr>
              <a:buSzPts val="1400"/>
              <a:buFont typeface="Arial"/>
              <a:buChar char="•"/>
              <a:defRPr sz="14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1" name="Google Shape;361;p40"/>
          <p:cNvSpPr txBox="1"/>
          <p:nvPr>
            <p:ph idx="3" type="body"/>
          </p:nvPr>
        </p:nvSpPr>
        <p:spPr>
          <a:xfrm>
            <a:off x="4387254" y="2033057"/>
            <a:ext cx="3384548" cy="3671777"/>
          </a:xfrm>
          <a:prstGeom prst="rect">
            <a:avLst/>
          </a:prstGeom>
          <a:solidFill>
            <a:srgbClr val="999490"/>
          </a:solidFill>
          <a:ln>
            <a:noFill/>
          </a:ln>
        </p:spPr>
        <p:txBody>
          <a:bodyPr anchorCtr="0" anchor="t" bIns="180000" lIns="180000" spcFirstLastPara="1" rIns="180000" wrap="square" tIns="108000">
            <a:normAutofit/>
          </a:bodyPr>
          <a:lstStyle>
            <a:lvl1pPr indent="-317500" lvl="0" marL="457200" algn="l">
              <a:lnSpc>
                <a:spcPct val="100000"/>
              </a:lnSpc>
              <a:spcBef>
                <a:spcPts val="300"/>
              </a:spcBef>
              <a:spcAft>
                <a:spcPts val="0"/>
              </a:spcAft>
              <a:buClr>
                <a:schemeClr val="lt1"/>
              </a:buClr>
              <a:buSzPts val="1400"/>
              <a:buFont typeface="Arial"/>
              <a:buChar char="•"/>
              <a:defRPr sz="14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2" name="Google Shape;362;p40"/>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40"/>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64" name="Google Shape;364;p40"/>
          <p:cNvSpPr txBox="1"/>
          <p:nvPr>
            <p:ph idx="4" type="body"/>
          </p:nvPr>
        </p:nvSpPr>
        <p:spPr>
          <a:xfrm>
            <a:off x="695326" y="1364400"/>
            <a:ext cx="10801349"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9" name="Shape 39"/>
        <p:cNvGrpSpPr/>
        <p:nvPr/>
      </p:nvGrpSpPr>
      <p:grpSpPr>
        <a:xfrm>
          <a:off x="0" y="0"/>
          <a:ext cx="0" cy="0"/>
          <a:chOff x="0" y="0"/>
          <a:chExt cx="0" cy="0"/>
        </a:xfrm>
      </p:grpSpPr>
      <p:sp>
        <p:nvSpPr>
          <p:cNvPr id="40" name="Google Shape;40;p5"/>
          <p:cNvSpPr txBox="1"/>
          <p:nvPr>
            <p:ph idx="1" type="body"/>
          </p:nvPr>
        </p:nvSpPr>
        <p:spPr>
          <a:xfrm>
            <a:off x="695326" y="2030400"/>
            <a:ext cx="10801350" cy="40636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17500" lvl="4" marL="2286000" algn="l">
              <a:lnSpc>
                <a:spcPct val="100000"/>
              </a:lnSpc>
              <a:spcBef>
                <a:spcPts val="1200"/>
              </a:spcBef>
              <a:spcAft>
                <a:spcPts val="0"/>
              </a:spcAft>
              <a:buClr>
                <a:schemeClr val="dk1"/>
              </a:buClr>
              <a:buSzPts val="1400"/>
              <a:buChar char="•"/>
              <a:defRPr sz="1400"/>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 name="Google Shape;41;p5"/>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44" name="Google Shape;44;p5"/>
          <p:cNvSpPr txBox="1"/>
          <p:nvPr>
            <p:ph idx="2" type="body"/>
          </p:nvPr>
        </p:nvSpPr>
        <p:spPr>
          <a:xfrm>
            <a:off x="695325" y="1364400"/>
            <a:ext cx="10801350"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layout 1">
  <p:cSld name="Multi-layout 1">
    <p:spTree>
      <p:nvGrpSpPr>
        <p:cNvPr id="365" name="Shape 365"/>
        <p:cNvGrpSpPr/>
        <p:nvPr/>
      </p:nvGrpSpPr>
      <p:grpSpPr>
        <a:xfrm>
          <a:off x="0" y="0"/>
          <a:ext cx="0" cy="0"/>
          <a:chOff x="0" y="0"/>
          <a:chExt cx="0" cy="0"/>
        </a:xfrm>
      </p:grpSpPr>
      <p:sp>
        <p:nvSpPr>
          <p:cNvPr id="366" name="Google Shape;366;p41"/>
          <p:cNvSpPr txBox="1"/>
          <p:nvPr>
            <p:ph idx="1" type="body"/>
          </p:nvPr>
        </p:nvSpPr>
        <p:spPr>
          <a:xfrm>
            <a:off x="6285206" y="4361190"/>
            <a:ext cx="5198533" cy="136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7" name="Google Shape;367;p41"/>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8" name="Google Shape;368;p41"/>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41"/>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70" name="Google Shape;370;p41"/>
          <p:cNvSpPr txBox="1"/>
          <p:nvPr>
            <p:ph idx="2" type="body"/>
          </p:nvPr>
        </p:nvSpPr>
        <p:spPr>
          <a:xfrm>
            <a:off x="691387" y="3605190"/>
            <a:ext cx="5198533" cy="21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17500" lvl="4" marL="2286000" algn="l">
              <a:lnSpc>
                <a:spcPct val="100000"/>
              </a:lnSpc>
              <a:spcBef>
                <a:spcPts val="1200"/>
              </a:spcBef>
              <a:spcAft>
                <a:spcPts val="0"/>
              </a:spcAft>
              <a:buClr>
                <a:schemeClr val="dk1"/>
              </a:buClr>
              <a:buSzPts val="14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1" name="Google Shape;371;p41"/>
          <p:cNvSpPr txBox="1"/>
          <p:nvPr>
            <p:ph idx="3" type="body"/>
          </p:nvPr>
        </p:nvSpPr>
        <p:spPr>
          <a:xfrm>
            <a:off x="6285205" y="2052179"/>
            <a:ext cx="5198400" cy="21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17500" lvl="4" marL="2286000" algn="l">
              <a:lnSpc>
                <a:spcPct val="100000"/>
              </a:lnSpc>
              <a:spcBef>
                <a:spcPts val="1200"/>
              </a:spcBef>
              <a:spcAft>
                <a:spcPts val="0"/>
              </a:spcAft>
              <a:buClr>
                <a:schemeClr val="dk1"/>
              </a:buClr>
              <a:buSzPts val="14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2" name="Google Shape;372;p41"/>
          <p:cNvSpPr txBox="1"/>
          <p:nvPr>
            <p:ph idx="4" type="body"/>
          </p:nvPr>
        </p:nvSpPr>
        <p:spPr>
          <a:xfrm>
            <a:off x="694799" y="2030400"/>
            <a:ext cx="5198532" cy="136822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3" name="Google Shape;373;p41"/>
          <p:cNvSpPr txBox="1"/>
          <p:nvPr>
            <p:ph idx="5" type="body"/>
          </p:nvPr>
        </p:nvSpPr>
        <p:spPr>
          <a:xfrm>
            <a:off x="695326" y="1364400"/>
            <a:ext cx="10801349" cy="50613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layout 2">
  <p:cSld name="Multi-layout 2">
    <p:spTree>
      <p:nvGrpSpPr>
        <p:cNvPr id="374" name="Shape 374"/>
        <p:cNvGrpSpPr/>
        <p:nvPr/>
      </p:nvGrpSpPr>
      <p:grpSpPr>
        <a:xfrm>
          <a:off x="0" y="0"/>
          <a:ext cx="0" cy="0"/>
          <a:chOff x="0" y="0"/>
          <a:chExt cx="0" cy="0"/>
        </a:xfrm>
      </p:grpSpPr>
      <p:sp>
        <p:nvSpPr>
          <p:cNvPr id="375" name="Google Shape;375;p42"/>
          <p:cNvSpPr txBox="1"/>
          <p:nvPr>
            <p:ph idx="1" type="body"/>
          </p:nvPr>
        </p:nvSpPr>
        <p:spPr>
          <a:xfrm>
            <a:off x="6240928" y="2426193"/>
            <a:ext cx="5219998" cy="126461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6" name="Google Shape;376;p42"/>
          <p:cNvSpPr txBox="1"/>
          <p:nvPr>
            <p:ph idx="2" type="body"/>
          </p:nvPr>
        </p:nvSpPr>
        <p:spPr>
          <a:xfrm>
            <a:off x="6240928" y="4338433"/>
            <a:ext cx="5219996" cy="136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7" name="Google Shape;377;p42"/>
          <p:cNvSpPr txBox="1"/>
          <p:nvPr>
            <p:ph idx="3" type="body"/>
          </p:nvPr>
        </p:nvSpPr>
        <p:spPr>
          <a:xfrm>
            <a:off x="6240928" y="4059949"/>
            <a:ext cx="5222136" cy="3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b="1" sz="1400">
                <a:solidFill>
                  <a:schemeClr val="accen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600"/>
              <a:buNone/>
              <a:defRPr b="0"/>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8" name="Google Shape;378;p42"/>
          <p:cNvSpPr txBox="1"/>
          <p:nvPr>
            <p:ph idx="4" type="body"/>
          </p:nvPr>
        </p:nvSpPr>
        <p:spPr>
          <a:xfrm>
            <a:off x="694800" y="2030400"/>
            <a:ext cx="5183717" cy="165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9" name="Google Shape;379;p42"/>
          <p:cNvSpPr txBox="1"/>
          <p:nvPr>
            <p:ph idx="5" type="body"/>
          </p:nvPr>
        </p:nvSpPr>
        <p:spPr>
          <a:xfrm>
            <a:off x="694799" y="4050433"/>
            <a:ext cx="5183717" cy="165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sz="1400"/>
            </a:lvl1pPr>
            <a:lvl2pPr indent="-228600" lvl="1" marL="914400" algn="l">
              <a:lnSpc>
                <a:spcPct val="100000"/>
              </a:lnSpc>
              <a:spcBef>
                <a:spcPts val="1200"/>
              </a:spcBef>
              <a:spcAft>
                <a:spcPts val="0"/>
              </a:spcAft>
              <a:buSzPts val="1400"/>
              <a:buNone/>
              <a:defRPr sz="1400"/>
            </a:lvl2pPr>
            <a:lvl3pPr indent="-335280" lvl="2" marL="1371600" algn="l">
              <a:lnSpc>
                <a:spcPct val="100000"/>
              </a:lnSpc>
              <a:spcBef>
                <a:spcPts val="1200"/>
              </a:spcBef>
              <a:spcAft>
                <a:spcPts val="0"/>
              </a:spcAft>
              <a:buSzPts val="1680"/>
              <a:buChar char="•"/>
              <a:defRPr sz="1400"/>
            </a:lvl3pPr>
            <a:lvl4pPr indent="-317500" lvl="3" marL="1828800" algn="l">
              <a:lnSpc>
                <a:spcPct val="100000"/>
              </a:lnSpc>
              <a:spcBef>
                <a:spcPts val="1200"/>
              </a:spcBef>
              <a:spcAft>
                <a:spcPts val="0"/>
              </a:spcAft>
              <a:buClr>
                <a:schemeClr val="dk1"/>
              </a:buClr>
              <a:buSzPts val="1400"/>
              <a:buChar char="–"/>
              <a:defRPr sz="1400"/>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0" name="Google Shape;380;p42"/>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2"/>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42"/>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83" name="Google Shape;383;p42"/>
          <p:cNvSpPr txBox="1"/>
          <p:nvPr>
            <p:ph idx="6" type="body"/>
          </p:nvPr>
        </p:nvSpPr>
        <p:spPr>
          <a:xfrm>
            <a:off x="6240928" y="2028166"/>
            <a:ext cx="5222136" cy="3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b="1" sz="1400">
                <a:solidFill>
                  <a:schemeClr val="accen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600"/>
              <a:buNone/>
              <a:defRPr b="0"/>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4" name="Google Shape;384;p42"/>
          <p:cNvSpPr txBox="1"/>
          <p:nvPr>
            <p:ph idx="7" type="body"/>
          </p:nvPr>
        </p:nvSpPr>
        <p:spPr>
          <a:xfrm>
            <a:off x="695326" y="1364400"/>
            <a:ext cx="10801349"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Quote 1">
    <p:spTree>
      <p:nvGrpSpPr>
        <p:cNvPr id="385" name="Shape 385"/>
        <p:cNvGrpSpPr/>
        <p:nvPr/>
      </p:nvGrpSpPr>
      <p:grpSpPr>
        <a:xfrm>
          <a:off x="0" y="0"/>
          <a:ext cx="0" cy="0"/>
          <a:chOff x="0" y="0"/>
          <a:chExt cx="0" cy="0"/>
        </a:xfrm>
      </p:grpSpPr>
      <p:sp>
        <p:nvSpPr>
          <p:cNvPr id="386" name="Google Shape;386;p43"/>
          <p:cNvSpPr/>
          <p:nvPr>
            <p:ph idx="2" type="pic"/>
          </p:nvPr>
        </p:nvSpPr>
        <p:spPr>
          <a:xfrm>
            <a:off x="0" y="-1"/>
            <a:ext cx="12192000" cy="6858000"/>
          </a:xfrm>
          <a:prstGeom prst="rect">
            <a:avLst/>
          </a:prstGeom>
          <a:solidFill>
            <a:srgbClr val="F2F2F2"/>
          </a:solidFill>
          <a:ln>
            <a:noFill/>
          </a:ln>
        </p:spPr>
      </p:sp>
      <p:sp>
        <p:nvSpPr>
          <p:cNvPr id="387" name="Google Shape;387;p43"/>
          <p:cNvSpPr txBox="1"/>
          <p:nvPr>
            <p:ph idx="1" type="body"/>
          </p:nvPr>
        </p:nvSpPr>
        <p:spPr>
          <a:xfrm>
            <a:off x="6322634" y="0"/>
            <a:ext cx="4045952" cy="5962455"/>
          </a:xfrm>
          <a:prstGeom prst="rect">
            <a:avLst/>
          </a:prstGeom>
          <a:solidFill>
            <a:schemeClr val="accent1"/>
          </a:solid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SzPts val="1800"/>
              <a:buNone/>
              <a:defRPr sz="1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sz="1800">
                <a:solidFill>
                  <a:schemeClr val="lt1"/>
                </a:solidFill>
                <a:latin typeface="Arial"/>
                <a:ea typeface="Arial"/>
                <a:cs typeface="Arial"/>
                <a:sym typeface="Arial"/>
              </a:defRPr>
            </a:lvl2pPr>
            <a:lvl3pPr indent="-365760" lvl="2" marL="1371600" algn="l">
              <a:lnSpc>
                <a:spcPct val="100000"/>
              </a:lnSpc>
              <a:spcBef>
                <a:spcPts val="1200"/>
              </a:spcBef>
              <a:spcAft>
                <a:spcPts val="0"/>
              </a:spcAft>
              <a:buSzPts val="2160"/>
              <a:buChar char="•"/>
              <a:defRPr sz="1800">
                <a:solidFill>
                  <a:schemeClr val="lt1"/>
                </a:solidFill>
                <a:latin typeface="Arial"/>
                <a:ea typeface="Arial"/>
                <a:cs typeface="Arial"/>
                <a:sym typeface="Arial"/>
              </a:defRPr>
            </a:lvl3pPr>
            <a:lvl4pPr indent="-342900" lvl="3" marL="1828800" algn="l">
              <a:lnSpc>
                <a:spcPct val="100000"/>
              </a:lnSpc>
              <a:spcBef>
                <a:spcPts val="1200"/>
              </a:spcBef>
              <a:spcAft>
                <a:spcPts val="0"/>
              </a:spcAft>
              <a:buClr>
                <a:schemeClr val="lt1"/>
              </a:buClr>
              <a:buSzPts val="1800"/>
              <a:buChar char="–"/>
              <a:defRPr sz="1800">
                <a:solidFill>
                  <a:schemeClr val="lt1"/>
                </a:solidFill>
                <a:latin typeface="Arial"/>
                <a:ea typeface="Arial"/>
                <a:cs typeface="Arial"/>
                <a:sym typeface="Arial"/>
              </a:defRPr>
            </a:lvl4pPr>
            <a:lvl5pPr indent="-342900" lvl="4" marL="2286000" algn="l">
              <a:lnSpc>
                <a:spcPct val="100000"/>
              </a:lnSpc>
              <a:spcBef>
                <a:spcPts val="1200"/>
              </a:spcBef>
              <a:spcAft>
                <a:spcPts val="0"/>
              </a:spcAft>
              <a:buClr>
                <a:schemeClr val="lt1"/>
              </a:buClr>
              <a:buSzPts val="1800"/>
              <a:buChar char="•"/>
              <a:defRPr sz="1800">
                <a:solidFill>
                  <a:schemeClr val="lt1"/>
                </a:solidFill>
                <a:latin typeface="Arial"/>
                <a:ea typeface="Arial"/>
                <a:cs typeface="Arial"/>
                <a:sym typeface="Aria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8" name="Google Shape;388;p43"/>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43"/>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90" name="Google Shape;390;p43"/>
          <p:cNvSpPr txBox="1"/>
          <p:nvPr>
            <p:ph idx="3" type="body"/>
          </p:nvPr>
        </p:nvSpPr>
        <p:spPr>
          <a:xfrm>
            <a:off x="6960096" y="2552856"/>
            <a:ext cx="3024336" cy="153888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300"/>
              </a:spcBef>
              <a:spcAft>
                <a:spcPts val="0"/>
              </a:spcAft>
              <a:buSzPts val="2000"/>
              <a:buNone/>
              <a:defRPr b="1" sz="20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1" name="Google Shape;391;p43"/>
          <p:cNvSpPr txBox="1"/>
          <p:nvPr>
            <p:ph idx="4" type="body"/>
          </p:nvPr>
        </p:nvSpPr>
        <p:spPr>
          <a:xfrm>
            <a:off x="6960096" y="4509120"/>
            <a:ext cx="3024336"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2" name="Google Shape;392;p43"/>
          <p:cNvSpPr txBox="1"/>
          <p:nvPr>
            <p:ph idx="5" type="body"/>
          </p:nvPr>
        </p:nvSpPr>
        <p:spPr>
          <a:xfrm>
            <a:off x="6960096" y="4295030"/>
            <a:ext cx="950400" cy="108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spTree>
      <p:nvGrpSpPr>
        <p:cNvPr id="393" name="Shape 393"/>
        <p:cNvGrpSpPr/>
        <p:nvPr/>
      </p:nvGrpSpPr>
      <p:grpSpPr>
        <a:xfrm>
          <a:off x="0" y="0"/>
          <a:ext cx="0" cy="0"/>
          <a:chOff x="0" y="0"/>
          <a:chExt cx="0" cy="0"/>
        </a:xfrm>
      </p:grpSpPr>
      <p:sp>
        <p:nvSpPr>
          <p:cNvPr id="394" name="Google Shape;394;p44"/>
          <p:cNvSpPr/>
          <p:nvPr>
            <p:ph idx="2" type="pic"/>
          </p:nvPr>
        </p:nvSpPr>
        <p:spPr>
          <a:xfrm>
            <a:off x="0" y="-1"/>
            <a:ext cx="12192000" cy="6858000"/>
          </a:xfrm>
          <a:prstGeom prst="rect">
            <a:avLst/>
          </a:prstGeom>
          <a:solidFill>
            <a:srgbClr val="F2F2F2"/>
          </a:solidFill>
          <a:ln>
            <a:noFill/>
          </a:ln>
        </p:spPr>
      </p:sp>
      <p:sp>
        <p:nvSpPr>
          <p:cNvPr id="395" name="Google Shape;395;p44"/>
          <p:cNvSpPr txBox="1"/>
          <p:nvPr>
            <p:ph idx="1" type="body"/>
          </p:nvPr>
        </p:nvSpPr>
        <p:spPr>
          <a:xfrm>
            <a:off x="2639616" y="0"/>
            <a:ext cx="4045952" cy="5962455"/>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SzPts val="1800"/>
              <a:buNone/>
              <a:defRPr sz="1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sz="1800">
                <a:solidFill>
                  <a:schemeClr val="lt1"/>
                </a:solidFill>
                <a:latin typeface="Arial"/>
                <a:ea typeface="Arial"/>
                <a:cs typeface="Arial"/>
                <a:sym typeface="Arial"/>
              </a:defRPr>
            </a:lvl2pPr>
            <a:lvl3pPr indent="-365760" lvl="2" marL="1371600" algn="l">
              <a:lnSpc>
                <a:spcPct val="100000"/>
              </a:lnSpc>
              <a:spcBef>
                <a:spcPts val="1200"/>
              </a:spcBef>
              <a:spcAft>
                <a:spcPts val="0"/>
              </a:spcAft>
              <a:buSzPts val="2160"/>
              <a:buChar char="•"/>
              <a:defRPr sz="1800">
                <a:solidFill>
                  <a:schemeClr val="lt1"/>
                </a:solidFill>
                <a:latin typeface="Arial"/>
                <a:ea typeface="Arial"/>
                <a:cs typeface="Arial"/>
                <a:sym typeface="Arial"/>
              </a:defRPr>
            </a:lvl3pPr>
            <a:lvl4pPr indent="-342900" lvl="3" marL="1828800" algn="l">
              <a:lnSpc>
                <a:spcPct val="100000"/>
              </a:lnSpc>
              <a:spcBef>
                <a:spcPts val="1200"/>
              </a:spcBef>
              <a:spcAft>
                <a:spcPts val="0"/>
              </a:spcAft>
              <a:buClr>
                <a:schemeClr val="lt1"/>
              </a:buClr>
              <a:buSzPts val="1800"/>
              <a:buChar char="–"/>
              <a:defRPr sz="1800">
                <a:solidFill>
                  <a:schemeClr val="lt1"/>
                </a:solidFill>
                <a:latin typeface="Arial"/>
                <a:ea typeface="Arial"/>
                <a:cs typeface="Arial"/>
                <a:sym typeface="Arial"/>
              </a:defRPr>
            </a:lvl4pPr>
            <a:lvl5pPr indent="-342900" lvl="4" marL="2286000" algn="l">
              <a:lnSpc>
                <a:spcPct val="100000"/>
              </a:lnSpc>
              <a:spcBef>
                <a:spcPts val="1200"/>
              </a:spcBef>
              <a:spcAft>
                <a:spcPts val="0"/>
              </a:spcAft>
              <a:buClr>
                <a:schemeClr val="lt1"/>
              </a:buClr>
              <a:buSzPts val="1800"/>
              <a:buChar char="•"/>
              <a:defRPr sz="1800">
                <a:solidFill>
                  <a:schemeClr val="lt1"/>
                </a:solidFill>
                <a:latin typeface="Arial"/>
                <a:ea typeface="Arial"/>
                <a:cs typeface="Arial"/>
                <a:sym typeface="Aria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6" name="Google Shape;396;p44"/>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44"/>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398" name="Google Shape;398;p44"/>
          <p:cNvSpPr txBox="1"/>
          <p:nvPr>
            <p:ph idx="3" type="body"/>
          </p:nvPr>
        </p:nvSpPr>
        <p:spPr>
          <a:xfrm>
            <a:off x="3277078" y="2552856"/>
            <a:ext cx="3024336" cy="1538883"/>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300"/>
              </a:spcBef>
              <a:spcAft>
                <a:spcPts val="0"/>
              </a:spcAft>
              <a:buSzPts val="2000"/>
              <a:buNone/>
              <a:defRPr b="1" sz="2000">
                <a:solidFill>
                  <a:schemeClr val="accen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9" name="Google Shape;399;p44"/>
          <p:cNvSpPr txBox="1"/>
          <p:nvPr>
            <p:ph idx="4" type="body"/>
          </p:nvPr>
        </p:nvSpPr>
        <p:spPr>
          <a:xfrm>
            <a:off x="3277078" y="4509120"/>
            <a:ext cx="3024336"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accen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0" name="Google Shape;400;p44"/>
          <p:cNvSpPr txBox="1"/>
          <p:nvPr>
            <p:ph idx="5" type="body"/>
          </p:nvPr>
        </p:nvSpPr>
        <p:spPr>
          <a:xfrm>
            <a:off x="3277078" y="4295030"/>
            <a:ext cx="950400" cy="10800"/>
          </a:xfrm>
          <a:prstGeom prst="rect">
            <a:avLst/>
          </a:prstGeom>
          <a:solidFill>
            <a:schemeClr val="dk2">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icons + one content">
  <p:cSld name="Image + icons + one content">
    <p:spTree>
      <p:nvGrpSpPr>
        <p:cNvPr id="401" name="Shape 401"/>
        <p:cNvGrpSpPr/>
        <p:nvPr/>
      </p:nvGrpSpPr>
      <p:grpSpPr>
        <a:xfrm>
          <a:off x="0" y="0"/>
          <a:ext cx="0" cy="0"/>
          <a:chOff x="0" y="0"/>
          <a:chExt cx="0" cy="0"/>
        </a:xfrm>
      </p:grpSpPr>
      <p:sp>
        <p:nvSpPr>
          <p:cNvPr id="402" name="Google Shape;402;p45"/>
          <p:cNvSpPr/>
          <p:nvPr>
            <p:ph idx="2" type="pic"/>
          </p:nvPr>
        </p:nvSpPr>
        <p:spPr>
          <a:xfrm>
            <a:off x="-4514" y="1306470"/>
            <a:ext cx="3753813" cy="5546544"/>
          </a:xfrm>
          <a:prstGeom prst="rect">
            <a:avLst/>
          </a:prstGeom>
          <a:solidFill>
            <a:srgbClr val="F2F2F2"/>
          </a:solidFill>
          <a:ln>
            <a:noFill/>
          </a:ln>
        </p:spPr>
      </p:sp>
      <p:sp>
        <p:nvSpPr>
          <p:cNvPr id="403" name="Google Shape;403;p45"/>
          <p:cNvSpPr/>
          <p:nvPr/>
        </p:nvSpPr>
        <p:spPr>
          <a:xfrm>
            <a:off x="3801968" y="1311456"/>
            <a:ext cx="3491358" cy="5546544"/>
          </a:xfrm>
          <a:prstGeom prst="rect">
            <a:avLst/>
          </a:prstGeom>
          <a:gradFill>
            <a:gsLst>
              <a:gs pos="0">
                <a:schemeClr val="accent2"/>
              </a:gs>
              <a:gs pos="34000">
                <a:schemeClr val="accent1"/>
              </a:gs>
              <a:gs pos="100000">
                <a:schemeClr val="accent1"/>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4" name="Google Shape;404;p45"/>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405" name="Google Shape;405;p45"/>
          <p:cNvSpPr txBox="1"/>
          <p:nvPr>
            <p:ph type="title"/>
          </p:nvPr>
        </p:nvSpPr>
        <p:spPr>
          <a:xfrm>
            <a:off x="7551600" y="1307416"/>
            <a:ext cx="3945000"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6" name="Google Shape;406;p45"/>
          <p:cNvSpPr txBox="1"/>
          <p:nvPr>
            <p:ph idx="1" type="body"/>
          </p:nvPr>
        </p:nvSpPr>
        <p:spPr>
          <a:xfrm>
            <a:off x="7559562" y="1916832"/>
            <a:ext cx="3937038" cy="42896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8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7" name="Google Shape;407;p45"/>
          <p:cNvSpPr txBox="1"/>
          <p:nvPr>
            <p:ph idx="3" type="body"/>
          </p:nvPr>
        </p:nvSpPr>
        <p:spPr>
          <a:xfrm>
            <a:off x="4511824" y="1993680"/>
            <a:ext cx="2520279" cy="126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8" name="Google Shape;408;p45"/>
          <p:cNvSpPr txBox="1"/>
          <p:nvPr>
            <p:ph idx="4" type="body"/>
          </p:nvPr>
        </p:nvSpPr>
        <p:spPr>
          <a:xfrm>
            <a:off x="4511824" y="3470058"/>
            <a:ext cx="2520279" cy="126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9" name="Google Shape;409;p45"/>
          <p:cNvSpPr txBox="1"/>
          <p:nvPr>
            <p:ph idx="5" type="body"/>
          </p:nvPr>
        </p:nvSpPr>
        <p:spPr>
          <a:xfrm>
            <a:off x="4511824" y="4946435"/>
            <a:ext cx="2520279" cy="1260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050"/>
              <a:buNone/>
              <a:defRPr sz="1050">
                <a:solidFill>
                  <a:schemeClr val="lt1"/>
                </a:solidFill>
              </a:defRPr>
            </a:lvl1pPr>
            <a:lvl2pPr indent="-228600" lvl="1" marL="914400" algn="l">
              <a:lnSpc>
                <a:spcPct val="110000"/>
              </a:lnSpc>
              <a:spcBef>
                <a:spcPts val="0"/>
              </a:spcBef>
              <a:spcAft>
                <a:spcPts val="0"/>
              </a:spcAft>
              <a:buSzPts val="1050"/>
              <a:buNone/>
              <a:defRPr sz="1050">
                <a:solidFill>
                  <a:schemeClr val="lt1"/>
                </a:solidFill>
              </a:defRPr>
            </a:lvl2pPr>
            <a:lvl3pPr indent="-335280" lvl="2" marL="1371600" algn="l">
              <a:lnSpc>
                <a:spcPct val="100000"/>
              </a:lnSpc>
              <a:spcBef>
                <a:spcPts val="300"/>
              </a:spcBef>
              <a:spcAft>
                <a:spcPts val="0"/>
              </a:spcAft>
              <a:buSzPts val="1680"/>
              <a:buChar char="•"/>
              <a:defRPr>
                <a:solidFill>
                  <a:schemeClr val="lt1"/>
                </a:solidFill>
              </a:defRPr>
            </a:lvl3pPr>
            <a:lvl4pPr indent="-317500" lvl="3" marL="1828800" algn="l">
              <a:lnSpc>
                <a:spcPct val="100000"/>
              </a:lnSpc>
              <a:spcBef>
                <a:spcPts val="1200"/>
              </a:spcBef>
              <a:spcAft>
                <a:spcPts val="0"/>
              </a:spcAft>
              <a:buClr>
                <a:schemeClr val="lt1"/>
              </a:buClr>
              <a:buSzPts val="1400"/>
              <a:buChar char="–"/>
              <a:defRPr>
                <a:solidFill>
                  <a:schemeClr val="lt1"/>
                </a:solidFill>
              </a:defRPr>
            </a:lvl4pPr>
            <a:lvl5pPr indent="-317500" lvl="4" marL="2286000" algn="l">
              <a:lnSpc>
                <a:spcPct val="100000"/>
              </a:lnSpc>
              <a:spcBef>
                <a:spcPts val="1200"/>
              </a:spcBef>
              <a:spcAft>
                <a:spcPts val="0"/>
              </a:spcAft>
              <a:buClr>
                <a:schemeClr val="lt1"/>
              </a:buClr>
              <a:buSzPts val="1400"/>
              <a:buChar char="•"/>
              <a:defRPr>
                <a:solidFill>
                  <a:schemeClr val="lt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0" name="Google Shape;410;p45"/>
          <p:cNvSpPr txBox="1"/>
          <p:nvPr>
            <p:ph idx="6" type="body"/>
          </p:nvPr>
        </p:nvSpPr>
        <p:spPr>
          <a:xfrm>
            <a:off x="4007691" y="1993680"/>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1" name="Google Shape;411;p45"/>
          <p:cNvSpPr txBox="1"/>
          <p:nvPr>
            <p:ph idx="7" type="body"/>
          </p:nvPr>
        </p:nvSpPr>
        <p:spPr>
          <a:xfrm>
            <a:off x="4007691" y="3470058"/>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2" name="Google Shape;412;p45"/>
          <p:cNvSpPr txBox="1"/>
          <p:nvPr>
            <p:ph idx="8" type="body"/>
          </p:nvPr>
        </p:nvSpPr>
        <p:spPr>
          <a:xfrm>
            <a:off x="4007691" y="4946435"/>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_purple">
  <p:cSld name="Title and table_purple">
    <p:spTree>
      <p:nvGrpSpPr>
        <p:cNvPr id="413" name="Shape 413"/>
        <p:cNvGrpSpPr/>
        <p:nvPr/>
      </p:nvGrpSpPr>
      <p:grpSpPr>
        <a:xfrm>
          <a:off x="0" y="0"/>
          <a:ext cx="0" cy="0"/>
          <a:chOff x="0" y="0"/>
          <a:chExt cx="0" cy="0"/>
        </a:xfrm>
      </p:grpSpPr>
      <p:sp>
        <p:nvSpPr>
          <p:cNvPr id="414" name="Google Shape;414;p46"/>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5" name="Google Shape;415;p46"/>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46"/>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417" name="Google Shape;417;p46"/>
          <p:cNvSpPr/>
          <p:nvPr/>
        </p:nvSpPr>
        <p:spPr>
          <a:xfrm flipH="1" rot="10800000">
            <a:off x="-7364" y="2030400"/>
            <a:ext cx="12199364" cy="441176"/>
          </a:xfrm>
          <a:prstGeom prst="rect">
            <a:avLst/>
          </a:prstGeom>
          <a:gradFill>
            <a:gsLst>
              <a:gs pos="0">
                <a:schemeClr val="accent2"/>
              </a:gs>
              <a:gs pos="3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8" name="Google Shape;418;p46"/>
          <p:cNvSpPr txBox="1"/>
          <p:nvPr>
            <p:ph idx="1" type="body"/>
          </p:nvPr>
        </p:nvSpPr>
        <p:spPr>
          <a:xfrm>
            <a:off x="695326" y="1364400"/>
            <a:ext cx="10801349" cy="5061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0" sz="1600">
                <a:solidFill>
                  <a:schemeClr val="dk2"/>
                </a:solidFill>
              </a:defRPr>
            </a:lvl1pPr>
            <a:lvl2pPr indent="-228600" lvl="1" marL="914400" algn="l">
              <a:lnSpc>
                <a:spcPct val="100000"/>
              </a:lnSpc>
              <a:spcBef>
                <a:spcPts val="1200"/>
              </a:spcBef>
              <a:spcAft>
                <a:spcPts val="0"/>
              </a:spcAft>
              <a:buSzPts val="14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collage">
  <p:cSld name="Image collage">
    <p:spTree>
      <p:nvGrpSpPr>
        <p:cNvPr id="419" name="Shape 419"/>
        <p:cNvGrpSpPr/>
        <p:nvPr/>
      </p:nvGrpSpPr>
      <p:grpSpPr>
        <a:xfrm>
          <a:off x="0" y="0"/>
          <a:ext cx="0" cy="0"/>
          <a:chOff x="0" y="0"/>
          <a:chExt cx="0" cy="0"/>
        </a:xfrm>
      </p:grpSpPr>
      <p:sp>
        <p:nvSpPr>
          <p:cNvPr id="420" name="Google Shape;420;p47"/>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1" name="Google Shape;421;p47"/>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422" name="Google Shape;422;p47"/>
          <p:cNvSpPr/>
          <p:nvPr>
            <p:ph idx="2" type="pic"/>
          </p:nvPr>
        </p:nvSpPr>
        <p:spPr>
          <a:xfrm>
            <a:off x="3718535" y="2778974"/>
            <a:ext cx="2301456" cy="3514546"/>
          </a:xfrm>
          <a:prstGeom prst="rect">
            <a:avLst/>
          </a:prstGeom>
          <a:solidFill>
            <a:srgbClr val="F2F2F2"/>
          </a:solidFill>
          <a:ln>
            <a:noFill/>
          </a:ln>
        </p:spPr>
      </p:sp>
      <p:sp>
        <p:nvSpPr>
          <p:cNvPr id="423" name="Google Shape;423;p47"/>
          <p:cNvSpPr/>
          <p:nvPr>
            <p:ph idx="3" type="pic"/>
          </p:nvPr>
        </p:nvSpPr>
        <p:spPr>
          <a:xfrm>
            <a:off x="8566940" y="908720"/>
            <a:ext cx="2964660" cy="5384800"/>
          </a:xfrm>
          <a:prstGeom prst="rect">
            <a:avLst/>
          </a:prstGeom>
          <a:solidFill>
            <a:srgbClr val="F2F2F2"/>
          </a:solidFill>
          <a:ln>
            <a:noFill/>
          </a:ln>
        </p:spPr>
      </p:sp>
      <p:sp>
        <p:nvSpPr>
          <p:cNvPr id="424" name="Google Shape;424;p47"/>
          <p:cNvSpPr/>
          <p:nvPr/>
        </p:nvSpPr>
        <p:spPr>
          <a:xfrm>
            <a:off x="660400" y="872705"/>
            <a:ext cx="2985168" cy="5420816"/>
          </a:xfrm>
          <a:prstGeom prst="rect">
            <a:avLst/>
          </a:prstGeom>
          <a:gradFill>
            <a:gsLst>
              <a:gs pos="0">
                <a:schemeClr val="accent2"/>
              </a:gs>
              <a:gs pos="38000">
                <a:schemeClr val="accent1"/>
              </a:gs>
              <a:gs pos="100000">
                <a:schemeClr val="accent1"/>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5" name="Google Shape;425;p47"/>
          <p:cNvSpPr/>
          <p:nvPr>
            <p:ph idx="4" type="pic"/>
          </p:nvPr>
        </p:nvSpPr>
        <p:spPr>
          <a:xfrm>
            <a:off x="6158903" y="908720"/>
            <a:ext cx="2301456" cy="3514546"/>
          </a:xfrm>
          <a:prstGeom prst="rect">
            <a:avLst/>
          </a:prstGeom>
          <a:solidFill>
            <a:srgbClr val="F2F2F2"/>
          </a:solidFill>
          <a:ln>
            <a:noFill/>
          </a:ln>
        </p:spPr>
      </p:sp>
      <p:sp>
        <p:nvSpPr>
          <p:cNvPr id="426" name="Google Shape;426;p47"/>
          <p:cNvSpPr txBox="1"/>
          <p:nvPr>
            <p:ph type="title"/>
          </p:nvPr>
        </p:nvSpPr>
        <p:spPr>
          <a:xfrm>
            <a:off x="830541" y="1198800"/>
            <a:ext cx="2184251" cy="172826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 name="Google Shape;427;p47"/>
          <p:cNvSpPr txBox="1"/>
          <p:nvPr>
            <p:ph idx="1" type="body"/>
          </p:nvPr>
        </p:nvSpPr>
        <p:spPr>
          <a:xfrm>
            <a:off x="3198664" y="2689870"/>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8" name="Google Shape;428;p47"/>
          <p:cNvSpPr txBox="1"/>
          <p:nvPr>
            <p:ph idx="5" type="body"/>
          </p:nvPr>
        </p:nvSpPr>
        <p:spPr>
          <a:xfrm>
            <a:off x="873113" y="5402945"/>
            <a:ext cx="2160588" cy="8592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sz="1800">
                <a:latin typeface="Arial"/>
                <a:ea typeface="Arial"/>
                <a:cs typeface="Arial"/>
                <a:sym typeface="Arial"/>
              </a:defRPr>
            </a:lvl2pPr>
            <a:lvl3pPr indent="-365760" lvl="2" marL="1371600" algn="l">
              <a:lnSpc>
                <a:spcPct val="100000"/>
              </a:lnSpc>
              <a:spcBef>
                <a:spcPts val="1200"/>
              </a:spcBef>
              <a:spcAft>
                <a:spcPts val="0"/>
              </a:spcAft>
              <a:buSzPts val="2160"/>
              <a:buChar char="•"/>
              <a:defRPr sz="1800">
                <a:latin typeface="Arial"/>
                <a:ea typeface="Arial"/>
                <a:cs typeface="Arial"/>
                <a:sym typeface="Arial"/>
              </a:defRPr>
            </a:lvl3pPr>
            <a:lvl4pPr indent="-342900" lvl="3" marL="1828800" algn="l">
              <a:lnSpc>
                <a:spcPct val="100000"/>
              </a:lnSpc>
              <a:spcBef>
                <a:spcPts val="1200"/>
              </a:spcBef>
              <a:spcAft>
                <a:spcPts val="0"/>
              </a:spcAft>
              <a:buClr>
                <a:schemeClr val="dk1"/>
              </a:buClr>
              <a:buSzPts val="1800"/>
              <a:buChar char="–"/>
              <a:defRPr sz="1800">
                <a:latin typeface="Arial"/>
                <a:ea typeface="Arial"/>
                <a:cs typeface="Arial"/>
                <a:sym typeface="Arial"/>
              </a:defRPr>
            </a:lvl4pPr>
            <a:lvl5pPr indent="-342900" lvl="4" marL="2286000" algn="l">
              <a:lnSpc>
                <a:spcPct val="100000"/>
              </a:lnSpc>
              <a:spcBef>
                <a:spcPts val="1200"/>
              </a:spcBef>
              <a:spcAft>
                <a:spcPts val="0"/>
              </a:spcAft>
              <a:buClr>
                <a:schemeClr val="dk1"/>
              </a:buClr>
              <a:buSzPts val="1800"/>
              <a:buChar char="•"/>
              <a:defRPr sz="1800">
                <a:latin typeface="Arial"/>
                <a:ea typeface="Arial"/>
                <a:cs typeface="Arial"/>
                <a:sym typeface="Aria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9" name="Google Shape;429;p47"/>
          <p:cNvSpPr/>
          <p:nvPr>
            <p:ph idx="6" type="pic"/>
          </p:nvPr>
        </p:nvSpPr>
        <p:spPr>
          <a:xfrm>
            <a:off x="3718535" y="908720"/>
            <a:ext cx="2301456" cy="1781150"/>
          </a:xfrm>
          <a:prstGeom prst="rect">
            <a:avLst/>
          </a:prstGeom>
          <a:solidFill>
            <a:srgbClr val="F2F2F2"/>
          </a:solidFill>
          <a:ln>
            <a:noFill/>
          </a:ln>
        </p:spPr>
      </p:sp>
      <p:sp>
        <p:nvSpPr>
          <p:cNvPr id="430" name="Google Shape;430;p47"/>
          <p:cNvSpPr/>
          <p:nvPr>
            <p:ph idx="7" type="pic"/>
          </p:nvPr>
        </p:nvSpPr>
        <p:spPr>
          <a:xfrm>
            <a:off x="6158903" y="4512370"/>
            <a:ext cx="2301456" cy="1781150"/>
          </a:xfrm>
          <a:prstGeom prst="rect">
            <a:avLst/>
          </a:prstGeom>
          <a:solidFill>
            <a:srgbClr val="F2F2F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431" name="Shape 431"/>
        <p:cNvGrpSpPr/>
        <p:nvPr/>
      </p:nvGrpSpPr>
      <p:grpSpPr>
        <a:xfrm>
          <a:off x="0" y="0"/>
          <a:ext cx="0" cy="0"/>
          <a:chOff x="0" y="0"/>
          <a:chExt cx="0" cy="0"/>
        </a:xfrm>
      </p:grpSpPr>
      <p:sp>
        <p:nvSpPr>
          <p:cNvPr id="432" name="Google Shape;432;p48"/>
          <p:cNvSpPr/>
          <p:nvPr>
            <p:ph idx="2" type="pic"/>
          </p:nvPr>
        </p:nvSpPr>
        <p:spPr>
          <a:xfrm>
            <a:off x="-15680" y="245"/>
            <a:ext cx="12192000" cy="6857754"/>
          </a:xfrm>
          <a:prstGeom prst="rect">
            <a:avLst/>
          </a:prstGeom>
          <a:solidFill>
            <a:srgbClr val="F2F2F2"/>
          </a:solidFill>
          <a:ln>
            <a:noFill/>
          </a:ln>
        </p:spPr>
      </p:sp>
      <p:sp>
        <p:nvSpPr>
          <p:cNvPr id="433" name="Google Shape;433;p48"/>
          <p:cNvSpPr txBox="1"/>
          <p:nvPr>
            <p:ph idx="1" type="body"/>
          </p:nvPr>
        </p:nvSpPr>
        <p:spPr>
          <a:xfrm>
            <a:off x="2711624" y="3266052"/>
            <a:ext cx="3254263"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2000"/>
              <a:buNone/>
              <a:defRPr b="0" sz="20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4" name="Google Shape;434;p48"/>
          <p:cNvSpPr txBox="1"/>
          <p:nvPr>
            <p:ph type="title"/>
          </p:nvPr>
        </p:nvSpPr>
        <p:spPr>
          <a:xfrm>
            <a:off x="2711624" y="2420888"/>
            <a:ext cx="3192289" cy="72008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5" name="Google Shape;435;p48"/>
          <p:cNvSpPr txBox="1"/>
          <p:nvPr>
            <p:ph idx="3" type="body"/>
          </p:nvPr>
        </p:nvSpPr>
        <p:spPr>
          <a:xfrm>
            <a:off x="2711624" y="3606924"/>
            <a:ext cx="3254263"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6" name="Google Shape;436;p48"/>
          <p:cNvSpPr txBox="1"/>
          <p:nvPr>
            <p:ph idx="4" type="body"/>
          </p:nvPr>
        </p:nvSpPr>
        <p:spPr>
          <a:xfrm>
            <a:off x="2711624" y="3907656"/>
            <a:ext cx="2200924"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7" name="Google Shape;437;p48"/>
          <p:cNvSpPr txBox="1"/>
          <p:nvPr>
            <p:ph idx="5" type="body"/>
          </p:nvPr>
        </p:nvSpPr>
        <p:spPr>
          <a:xfrm>
            <a:off x="2711624" y="4123556"/>
            <a:ext cx="1346522" cy="21544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b="0"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8" name="Google Shape;438;p48"/>
          <p:cNvSpPr txBox="1"/>
          <p:nvPr>
            <p:ph idx="6" type="body"/>
          </p:nvPr>
        </p:nvSpPr>
        <p:spPr>
          <a:xfrm>
            <a:off x="2711606" y="4797150"/>
            <a:ext cx="251419" cy="258205"/>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9" name="Google Shape;439;p48"/>
          <p:cNvSpPr txBox="1"/>
          <p:nvPr>
            <p:ph idx="7" type="body"/>
          </p:nvPr>
        </p:nvSpPr>
        <p:spPr>
          <a:xfrm>
            <a:off x="3229483" y="4795041"/>
            <a:ext cx="258214" cy="258214"/>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0" name="Google Shape;440;p48"/>
          <p:cNvSpPr txBox="1"/>
          <p:nvPr>
            <p:ph idx="8" type="body"/>
          </p:nvPr>
        </p:nvSpPr>
        <p:spPr>
          <a:xfrm>
            <a:off x="3755432" y="4796538"/>
            <a:ext cx="251419" cy="258214"/>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1" name="Google Shape;441;p48"/>
          <p:cNvSpPr txBox="1"/>
          <p:nvPr>
            <p:ph idx="9" type="body"/>
          </p:nvPr>
        </p:nvSpPr>
        <p:spPr>
          <a:xfrm>
            <a:off x="4274017" y="4796544"/>
            <a:ext cx="258194" cy="258201"/>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2" name="Google Shape;442;p48"/>
          <p:cNvSpPr txBox="1"/>
          <p:nvPr>
            <p:ph idx="13" type="body"/>
          </p:nvPr>
        </p:nvSpPr>
        <p:spPr>
          <a:xfrm>
            <a:off x="4807957" y="4826348"/>
            <a:ext cx="295956" cy="207384"/>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3" name="Google Shape;443;p48"/>
          <p:cNvSpPr txBox="1"/>
          <p:nvPr/>
        </p:nvSpPr>
        <p:spPr>
          <a:xfrm>
            <a:off x="2714281" y="5367438"/>
            <a:ext cx="814325"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00"/>
              <a:buFont typeface="Arial"/>
              <a:buNone/>
            </a:pPr>
            <a:r>
              <a:rPr b="0" i="0" lang="en-AU" sz="800" u="none" cap="none" strike="noStrike">
                <a:solidFill>
                  <a:schemeClr val="lt1"/>
                </a:solidFill>
                <a:latin typeface="Arial"/>
                <a:ea typeface="Arial"/>
                <a:cs typeface="Arial"/>
                <a:sym typeface="Arial"/>
              </a:rPr>
              <a:t>CRICOS 00025B</a:t>
            </a:r>
            <a:endParaRPr b="0" i="0" sz="800" u="none" cap="none" strike="noStrike">
              <a:solidFill>
                <a:schemeClr val="lt1"/>
              </a:solidFill>
              <a:latin typeface="Arial"/>
              <a:ea typeface="Arial"/>
              <a:cs typeface="Arial"/>
              <a:sym typeface="Arial"/>
            </a:endParaRPr>
          </a:p>
        </p:txBody>
      </p:sp>
      <p:pic>
        <p:nvPicPr>
          <p:cNvPr id="444" name="Google Shape;444;p48"/>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5" name="Shape 445"/>
        <p:cNvGrpSpPr/>
        <p:nvPr/>
      </p:nvGrpSpPr>
      <p:grpSpPr>
        <a:xfrm>
          <a:off x="0" y="0"/>
          <a:ext cx="0" cy="0"/>
          <a:chOff x="0" y="0"/>
          <a:chExt cx="0" cy="0"/>
        </a:xfrm>
      </p:grpSpPr>
      <p:sp>
        <p:nvSpPr>
          <p:cNvPr id="446" name="Google Shape;446;p49"/>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49"/>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8" name="Google Shape;448;p49"/>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randed" showMasterSp="0">
  <p:cSld name="Blank Branded">
    <p:bg>
      <p:bgPr>
        <a:solidFill>
          <a:schemeClr val="lt1"/>
        </a:solidFill>
      </p:bgPr>
    </p:bg>
    <p:spTree>
      <p:nvGrpSpPr>
        <p:cNvPr id="449" name="Shape 449"/>
        <p:cNvGrpSpPr/>
        <p:nvPr/>
      </p:nvGrpSpPr>
      <p:grpSpPr>
        <a:xfrm>
          <a:off x="0" y="0"/>
          <a:ext cx="0" cy="0"/>
          <a:chOff x="0" y="0"/>
          <a:chExt cx="0" cy="0"/>
        </a:xfrm>
      </p:grpSpPr>
      <p:sp>
        <p:nvSpPr>
          <p:cNvPr id="450" name="Google Shape;450;p50"/>
          <p:cNvSpPr/>
          <p:nvPr/>
        </p:nvSpPr>
        <p:spPr>
          <a:xfrm>
            <a:off x="2" y="-27384"/>
            <a:ext cx="12191999" cy="10081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1" name="Google Shape;451;p50"/>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p50"/>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pic>
        <p:nvPicPr>
          <p:cNvPr id="453" name="Google Shape;453;p50"/>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Cover 2">
    <p:spTree>
      <p:nvGrpSpPr>
        <p:cNvPr id="45" name="Shape 45"/>
        <p:cNvGrpSpPr/>
        <p:nvPr/>
      </p:nvGrpSpPr>
      <p:grpSpPr>
        <a:xfrm>
          <a:off x="0" y="0"/>
          <a:ext cx="0" cy="0"/>
          <a:chOff x="0" y="0"/>
          <a:chExt cx="0" cy="0"/>
        </a:xfrm>
      </p:grpSpPr>
      <p:sp>
        <p:nvSpPr>
          <p:cNvPr id="46" name="Google Shape;46;p6"/>
          <p:cNvSpPr/>
          <p:nvPr/>
        </p:nvSpPr>
        <p:spPr>
          <a:xfrm>
            <a:off x="-516" y="0"/>
            <a:ext cx="12192000" cy="6872268"/>
          </a:xfrm>
          <a:custGeom>
            <a:rect b="b" l="l" r="r" t="t"/>
            <a:pathLst>
              <a:path extrusionOk="0" h="6857754" w="12192000">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a:gsLst>
              <a:gs pos="0">
                <a:srgbClr val="51247A"/>
              </a:gs>
              <a:gs pos="46000">
                <a:srgbClr val="51247A"/>
              </a:gs>
              <a:gs pos="100000">
                <a:srgbClr val="962A8B"/>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2B1D37"/>
              </a:solidFill>
              <a:latin typeface="Arial"/>
              <a:ea typeface="Arial"/>
              <a:cs typeface="Arial"/>
              <a:sym typeface="Arial"/>
            </a:endParaRPr>
          </a:p>
        </p:txBody>
      </p:sp>
      <p:sp>
        <p:nvSpPr>
          <p:cNvPr id="47" name="Google Shape;47;p6"/>
          <p:cNvSpPr txBox="1"/>
          <p:nvPr>
            <p:ph type="title"/>
          </p:nvPr>
        </p:nvSpPr>
        <p:spPr>
          <a:xfrm>
            <a:off x="1703513" y="1988840"/>
            <a:ext cx="5112568" cy="129614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300"/>
              <a:buFont typeface="Arial"/>
              <a:buNone/>
              <a:defRPr i="0" sz="43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 type="body"/>
          </p:nvPr>
        </p:nvSpPr>
        <p:spPr>
          <a:xfrm>
            <a:off x="1703485" y="3515866"/>
            <a:ext cx="5116831"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1" sz="16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49" name="Google Shape;49;p6"/>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showMasterSp="0">
  <p:cSld name="Cover 3">
    <p:bg>
      <p:bgPr>
        <a:gradFill>
          <a:gsLst>
            <a:gs pos="0">
              <a:schemeClr val="accent1"/>
            </a:gs>
            <a:gs pos="100000">
              <a:schemeClr val="accent2"/>
            </a:gs>
          </a:gsLst>
          <a:lin ang="0" scaled="0"/>
        </a:gradFill>
      </p:bgPr>
    </p:bg>
    <p:spTree>
      <p:nvGrpSpPr>
        <p:cNvPr id="50" name="Shape 50"/>
        <p:cNvGrpSpPr/>
        <p:nvPr/>
      </p:nvGrpSpPr>
      <p:grpSpPr>
        <a:xfrm>
          <a:off x="0" y="0"/>
          <a:ext cx="0" cy="0"/>
          <a:chOff x="0" y="0"/>
          <a:chExt cx="0" cy="0"/>
        </a:xfrm>
      </p:grpSpPr>
      <p:sp>
        <p:nvSpPr>
          <p:cNvPr id="51" name="Google Shape;51;p7"/>
          <p:cNvSpPr/>
          <p:nvPr>
            <p:ph idx="2" type="pic"/>
          </p:nvPr>
        </p:nvSpPr>
        <p:spPr>
          <a:xfrm>
            <a:off x="-517" y="-1"/>
            <a:ext cx="12192000" cy="6872268"/>
          </a:xfrm>
          <a:prstGeom prst="rect">
            <a:avLst/>
          </a:prstGeom>
          <a:solidFill>
            <a:srgbClr val="F2F2F2"/>
          </a:solidFill>
          <a:ln>
            <a:noFill/>
          </a:ln>
        </p:spPr>
      </p:sp>
      <p:sp>
        <p:nvSpPr>
          <p:cNvPr id="52" name="Google Shape;52;p7"/>
          <p:cNvSpPr txBox="1"/>
          <p:nvPr>
            <p:ph type="title"/>
          </p:nvPr>
        </p:nvSpPr>
        <p:spPr>
          <a:xfrm>
            <a:off x="6387492" y="2827030"/>
            <a:ext cx="5112568" cy="129614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300"/>
              <a:buFont typeface="Arial"/>
              <a:buNone/>
              <a:defRPr i="0" sz="4300"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 type="body"/>
          </p:nvPr>
        </p:nvSpPr>
        <p:spPr>
          <a:xfrm>
            <a:off x="6387464" y="4354056"/>
            <a:ext cx="5116831"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1" sz="1600">
                <a:solidFill>
                  <a:schemeClr val="accen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54" name="Google Shape;54;p7"/>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p:cSld name="Cover 4">
    <p:spTree>
      <p:nvGrpSpPr>
        <p:cNvPr id="55" name="Shape 55"/>
        <p:cNvGrpSpPr/>
        <p:nvPr/>
      </p:nvGrpSpPr>
      <p:grpSpPr>
        <a:xfrm>
          <a:off x="0" y="0"/>
          <a:ext cx="0" cy="0"/>
          <a:chOff x="0" y="0"/>
          <a:chExt cx="0" cy="0"/>
        </a:xfrm>
      </p:grpSpPr>
      <p:sp>
        <p:nvSpPr>
          <p:cNvPr id="56" name="Google Shape;56;p8"/>
          <p:cNvSpPr/>
          <p:nvPr>
            <p:ph idx="2" type="pic"/>
          </p:nvPr>
        </p:nvSpPr>
        <p:spPr>
          <a:xfrm>
            <a:off x="-517" y="-1"/>
            <a:ext cx="12192000" cy="6872268"/>
          </a:xfrm>
          <a:prstGeom prst="rect">
            <a:avLst/>
          </a:prstGeom>
          <a:solidFill>
            <a:srgbClr val="F2F2F2"/>
          </a:solidFill>
          <a:ln>
            <a:noFill/>
          </a:ln>
        </p:spPr>
      </p:sp>
      <p:sp>
        <p:nvSpPr>
          <p:cNvPr id="57" name="Google Shape;57;p8"/>
          <p:cNvSpPr txBox="1"/>
          <p:nvPr>
            <p:ph type="title"/>
          </p:nvPr>
        </p:nvSpPr>
        <p:spPr>
          <a:xfrm>
            <a:off x="1703512" y="2012082"/>
            <a:ext cx="5112568" cy="129614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300"/>
              <a:buFont typeface="Arial"/>
              <a:buNone/>
              <a:defRPr i="0" sz="43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 type="body"/>
          </p:nvPr>
        </p:nvSpPr>
        <p:spPr>
          <a:xfrm>
            <a:off x="1703484" y="3539108"/>
            <a:ext cx="5116831"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600"/>
              <a:buNone/>
              <a:defRPr b="1" sz="16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59" name="Google Shape;59;p8"/>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1" showMasterSp="0">
  <p:cSld name="Contents 1">
    <p:bg>
      <p:bgPr>
        <a:gradFill>
          <a:gsLst>
            <a:gs pos="0">
              <a:schemeClr val="accent2"/>
            </a:gs>
            <a:gs pos="38000">
              <a:schemeClr val="accent1"/>
            </a:gs>
            <a:gs pos="100000">
              <a:schemeClr val="accent1"/>
            </a:gs>
          </a:gsLst>
          <a:lin ang="2700000" scaled="0"/>
        </a:gradFill>
      </p:bgPr>
    </p:bg>
    <p:spTree>
      <p:nvGrpSpPr>
        <p:cNvPr id="60" name="Shape 60"/>
        <p:cNvGrpSpPr/>
        <p:nvPr/>
      </p:nvGrpSpPr>
      <p:grpSpPr>
        <a:xfrm>
          <a:off x="0" y="0"/>
          <a:ext cx="0" cy="0"/>
          <a:chOff x="0" y="0"/>
          <a:chExt cx="0" cy="0"/>
        </a:xfrm>
      </p:grpSpPr>
      <p:sp>
        <p:nvSpPr>
          <p:cNvPr id="61" name="Google Shape;61;p9"/>
          <p:cNvSpPr txBox="1"/>
          <p:nvPr>
            <p:ph type="title"/>
          </p:nvPr>
        </p:nvSpPr>
        <p:spPr>
          <a:xfrm>
            <a:off x="695325" y="763200"/>
            <a:ext cx="10801350" cy="66479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1" type="ftr"/>
          </p:nvPr>
        </p:nvSpPr>
        <p:spPr>
          <a:xfrm>
            <a:off x="695326" y="6526800"/>
            <a:ext cx="3360109" cy="144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2" type="sldNum"/>
          </p:nvPr>
        </p:nvSpPr>
        <p:spPr>
          <a:xfrm>
            <a:off x="11208568" y="6526800"/>
            <a:ext cx="288032" cy="144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64" name="Google Shape;64;p9"/>
          <p:cNvSpPr txBox="1"/>
          <p:nvPr>
            <p:ph idx="1" type="body"/>
          </p:nvPr>
        </p:nvSpPr>
        <p:spPr>
          <a:xfrm>
            <a:off x="688479" y="1985523"/>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9"/>
          <p:cNvSpPr txBox="1"/>
          <p:nvPr>
            <p:ph idx="2" type="body"/>
          </p:nvPr>
        </p:nvSpPr>
        <p:spPr>
          <a:xfrm>
            <a:off x="1120603" y="2076779"/>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9"/>
          <p:cNvSpPr txBox="1"/>
          <p:nvPr>
            <p:ph idx="3" type="body"/>
          </p:nvPr>
        </p:nvSpPr>
        <p:spPr>
          <a:xfrm>
            <a:off x="1120603" y="2407676"/>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7" name="Google Shape;67;p9"/>
          <p:cNvSpPr txBox="1"/>
          <p:nvPr>
            <p:ph idx="4" type="body"/>
          </p:nvPr>
        </p:nvSpPr>
        <p:spPr>
          <a:xfrm>
            <a:off x="1141874" y="2868867"/>
            <a:ext cx="2682000" cy="72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8" name="Google Shape;68;p9"/>
          <p:cNvSpPr txBox="1"/>
          <p:nvPr>
            <p:ph idx="5" type="body"/>
          </p:nvPr>
        </p:nvSpPr>
        <p:spPr>
          <a:xfrm>
            <a:off x="4559418" y="1985523"/>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9"/>
          <p:cNvSpPr txBox="1"/>
          <p:nvPr>
            <p:ph idx="6" type="body"/>
          </p:nvPr>
        </p:nvSpPr>
        <p:spPr>
          <a:xfrm>
            <a:off x="4980449" y="2076779"/>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 name="Google Shape;70;p9"/>
          <p:cNvSpPr txBox="1"/>
          <p:nvPr>
            <p:ph idx="7" type="body"/>
          </p:nvPr>
        </p:nvSpPr>
        <p:spPr>
          <a:xfrm>
            <a:off x="4980449" y="2407676"/>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9"/>
          <p:cNvSpPr txBox="1"/>
          <p:nvPr>
            <p:ph idx="8" type="body"/>
          </p:nvPr>
        </p:nvSpPr>
        <p:spPr>
          <a:xfrm>
            <a:off x="4980449" y="2868867"/>
            <a:ext cx="2682000" cy="72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9"/>
          <p:cNvSpPr txBox="1"/>
          <p:nvPr>
            <p:ph idx="9" type="body"/>
          </p:nvPr>
        </p:nvSpPr>
        <p:spPr>
          <a:xfrm>
            <a:off x="8365629" y="1985523"/>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 name="Google Shape;73;p9"/>
          <p:cNvSpPr txBox="1"/>
          <p:nvPr>
            <p:ph idx="13" type="body"/>
          </p:nvPr>
        </p:nvSpPr>
        <p:spPr>
          <a:xfrm>
            <a:off x="8797753" y="2076779"/>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9"/>
          <p:cNvSpPr txBox="1"/>
          <p:nvPr>
            <p:ph idx="14" type="body"/>
          </p:nvPr>
        </p:nvSpPr>
        <p:spPr>
          <a:xfrm>
            <a:off x="8797753" y="2407676"/>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9"/>
          <p:cNvSpPr txBox="1"/>
          <p:nvPr>
            <p:ph idx="15" type="body"/>
          </p:nvPr>
        </p:nvSpPr>
        <p:spPr>
          <a:xfrm>
            <a:off x="8819024" y="2868867"/>
            <a:ext cx="2682000" cy="72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 name="Google Shape;76;p9"/>
          <p:cNvSpPr txBox="1"/>
          <p:nvPr>
            <p:ph idx="16" type="body"/>
          </p:nvPr>
        </p:nvSpPr>
        <p:spPr>
          <a:xfrm>
            <a:off x="688479" y="3407923"/>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9"/>
          <p:cNvSpPr txBox="1"/>
          <p:nvPr>
            <p:ph idx="17" type="body"/>
          </p:nvPr>
        </p:nvSpPr>
        <p:spPr>
          <a:xfrm>
            <a:off x="1120603" y="3499179"/>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8" name="Google Shape;78;p9"/>
          <p:cNvSpPr txBox="1"/>
          <p:nvPr>
            <p:ph idx="18" type="body"/>
          </p:nvPr>
        </p:nvSpPr>
        <p:spPr>
          <a:xfrm>
            <a:off x="1120603" y="3830076"/>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9"/>
          <p:cNvSpPr txBox="1"/>
          <p:nvPr>
            <p:ph idx="19" type="body"/>
          </p:nvPr>
        </p:nvSpPr>
        <p:spPr>
          <a:xfrm>
            <a:off x="1141874" y="4291267"/>
            <a:ext cx="2682000" cy="72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9"/>
          <p:cNvSpPr txBox="1"/>
          <p:nvPr>
            <p:ph idx="20" type="body"/>
          </p:nvPr>
        </p:nvSpPr>
        <p:spPr>
          <a:xfrm>
            <a:off x="4559418" y="3407923"/>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9"/>
          <p:cNvSpPr txBox="1"/>
          <p:nvPr>
            <p:ph idx="21" type="body"/>
          </p:nvPr>
        </p:nvSpPr>
        <p:spPr>
          <a:xfrm>
            <a:off x="4980449" y="3499179"/>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9"/>
          <p:cNvSpPr txBox="1"/>
          <p:nvPr>
            <p:ph idx="22" type="body"/>
          </p:nvPr>
        </p:nvSpPr>
        <p:spPr>
          <a:xfrm>
            <a:off x="4980449" y="3830076"/>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9"/>
          <p:cNvSpPr txBox="1"/>
          <p:nvPr>
            <p:ph idx="23" type="body"/>
          </p:nvPr>
        </p:nvSpPr>
        <p:spPr>
          <a:xfrm>
            <a:off x="4980449" y="4291267"/>
            <a:ext cx="2682000" cy="72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4" name="Google Shape;84;p9"/>
          <p:cNvSpPr txBox="1"/>
          <p:nvPr>
            <p:ph idx="24" type="body"/>
          </p:nvPr>
        </p:nvSpPr>
        <p:spPr>
          <a:xfrm>
            <a:off x="8365629" y="3407923"/>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9"/>
          <p:cNvSpPr txBox="1"/>
          <p:nvPr>
            <p:ph idx="25" type="body"/>
          </p:nvPr>
        </p:nvSpPr>
        <p:spPr>
          <a:xfrm>
            <a:off x="8797753" y="3499179"/>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 name="Google Shape;86;p9"/>
          <p:cNvSpPr txBox="1"/>
          <p:nvPr>
            <p:ph idx="26" type="body"/>
          </p:nvPr>
        </p:nvSpPr>
        <p:spPr>
          <a:xfrm>
            <a:off x="8797753" y="3830076"/>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9"/>
          <p:cNvSpPr txBox="1"/>
          <p:nvPr>
            <p:ph idx="27" type="body"/>
          </p:nvPr>
        </p:nvSpPr>
        <p:spPr>
          <a:xfrm>
            <a:off x="8819024" y="4291267"/>
            <a:ext cx="2682000" cy="7200"/>
          </a:xfrm>
          <a:prstGeom prst="rect">
            <a:avLst/>
          </a:prstGeom>
          <a:solidFill>
            <a:schemeClr val="lt1">
              <a:alpha val="49411"/>
            </a:schemeClr>
          </a:solidFill>
          <a:ln>
            <a:noFill/>
          </a:ln>
        </p:spPr>
        <p:txBody>
          <a:bodyPr anchorCtr="0" anchor="t" bIns="0" lIns="0" spcFirstLastPara="1" rIns="0" wrap="square" tIns="0">
            <a:noAutofit/>
          </a:bodyPr>
          <a:lstStyle>
            <a:lvl1pPr indent="-228600" lvl="0" marL="457200" algn="l">
              <a:lnSpc>
                <a:spcPct val="100000"/>
              </a:lnSpc>
              <a:spcBef>
                <a:spcPts val="300"/>
              </a:spcBef>
              <a:spcAft>
                <a:spcPts val="0"/>
              </a:spcAft>
              <a:buSzPts val="1400"/>
              <a:buNone/>
              <a:defRPr>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9"/>
          <p:cNvSpPr txBox="1"/>
          <p:nvPr>
            <p:ph idx="28" type="body"/>
          </p:nvPr>
        </p:nvSpPr>
        <p:spPr>
          <a:xfrm>
            <a:off x="688479" y="4569066"/>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9"/>
          <p:cNvSpPr txBox="1"/>
          <p:nvPr>
            <p:ph idx="29" type="body"/>
          </p:nvPr>
        </p:nvSpPr>
        <p:spPr>
          <a:xfrm>
            <a:off x="1120603" y="4660322"/>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0" name="Google Shape;90;p9"/>
          <p:cNvSpPr txBox="1"/>
          <p:nvPr>
            <p:ph idx="30" type="body"/>
          </p:nvPr>
        </p:nvSpPr>
        <p:spPr>
          <a:xfrm>
            <a:off x="1120603" y="4991219"/>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1" name="Google Shape;91;p9"/>
          <p:cNvSpPr txBox="1"/>
          <p:nvPr>
            <p:ph idx="31" type="body"/>
          </p:nvPr>
        </p:nvSpPr>
        <p:spPr>
          <a:xfrm>
            <a:off x="4559418" y="4569066"/>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 name="Google Shape;92;p9"/>
          <p:cNvSpPr txBox="1"/>
          <p:nvPr>
            <p:ph idx="32" type="body"/>
          </p:nvPr>
        </p:nvSpPr>
        <p:spPr>
          <a:xfrm>
            <a:off x="4980449" y="4660322"/>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9"/>
          <p:cNvSpPr txBox="1"/>
          <p:nvPr>
            <p:ph idx="33" type="body"/>
          </p:nvPr>
        </p:nvSpPr>
        <p:spPr>
          <a:xfrm>
            <a:off x="4980449" y="4991219"/>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4" name="Google Shape;94;p9"/>
          <p:cNvSpPr txBox="1"/>
          <p:nvPr>
            <p:ph idx="34" type="body"/>
          </p:nvPr>
        </p:nvSpPr>
        <p:spPr>
          <a:xfrm>
            <a:off x="8365629" y="4569066"/>
            <a:ext cx="306283" cy="3079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300"/>
              </a:spcBef>
              <a:spcAft>
                <a:spcPts val="0"/>
              </a:spcAft>
              <a:buSzPts val="800"/>
              <a:buNone/>
              <a:defRPr sz="8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5" name="Google Shape;95;p9"/>
          <p:cNvSpPr txBox="1"/>
          <p:nvPr>
            <p:ph idx="35" type="body"/>
          </p:nvPr>
        </p:nvSpPr>
        <p:spPr>
          <a:xfrm>
            <a:off x="8797753" y="4660322"/>
            <a:ext cx="198772" cy="21858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sz="1400">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400"/>
              <a:buNone/>
              <a:defRPr/>
            </a:lvl2pPr>
            <a:lvl3pPr indent="-335280" lvl="2" marL="1371600" algn="l">
              <a:lnSpc>
                <a:spcPct val="100000"/>
              </a:lnSpc>
              <a:spcBef>
                <a:spcPts val="1200"/>
              </a:spcBef>
              <a:spcAft>
                <a:spcPts val="0"/>
              </a:spcAft>
              <a:buSzPts val="1680"/>
              <a:buChar char="•"/>
              <a:defRPr/>
            </a:lvl3pPr>
            <a:lvl4pPr indent="-317500" lvl="3" marL="1828800" algn="l">
              <a:lnSpc>
                <a:spcPct val="100000"/>
              </a:lnSpc>
              <a:spcBef>
                <a:spcPts val="1200"/>
              </a:spcBef>
              <a:spcAft>
                <a:spcPts val="0"/>
              </a:spcAft>
              <a:buClr>
                <a:schemeClr val="dk1"/>
              </a:buClr>
              <a:buSzPts val="1400"/>
              <a:buChar char="–"/>
              <a:defRPr/>
            </a:lvl4pPr>
            <a:lvl5pPr indent="-342900" lvl="4" marL="2286000" algn="l">
              <a:lnSpc>
                <a:spcPct val="100000"/>
              </a:lnSpc>
              <a:spcBef>
                <a:spcPts val="1200"/>
              </a:spcBef>
              <a:spcAft>
                <a:spcPts val="0"/>
              </a:spcAft>
              <a:buClr>
                <a:schemeClr val="dk1"/>
              </a:buClr>
              <a:buSzPts val="1800"/>
              <a:buChar char="•"/>
              <a:defRPr sz="1800">
                <a:solidFill>
                  <a:schemeClr val="dk1"/>
                </a:solidFill>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6" name="Google Shape;96;p9"/>
          <p:cNvSpPr txBox="1"/>
          <p:nvPr>
            <p:ph idx="36" type="body"/>
          </p:nvPr>
        </p:nvSpPr>
        <p:spPr>
          <a:xfrm>
            <a:off x="8797753" y="4991219"/>
            <a:ext cx="1472391" cy="2523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1200"/>
              </a:spcBef>
              <a:spcAft>
                <a:spcPts val="0"/>
              </a:spcAft>
              <a:buSzPts val="1800"/>
              <a:buNone/>
              <a:defRPr/>
            </a:lvl2pPr>
            <a:lvl3pPr indent="-365760" lvl="2" marL="1371600" algn="l">
              <a:lnSpc>
                <a:spcPct val="100000"/>
              </a:lnSpc>
              <a:spcBef>
                <a:spcPts val="1200"/>
              </a:spcBef>
              <a:spcAft>
                <a:spcPts val="0"/>
              </a:spcAft>
              <a:buSzPts val="216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228600" lvl="5" marL="2743200" algn="l">
              <a:lnSpc>
                <a:spcPct val="100000"/>
              </a:lnSpc>
              <a:spcBef>
                <a:spcPts val="1200"/>
              </a:spcBef>
              <a:spcAft>
                <a:spcPts val="0"/>
              </a:spcAft>
              <a:buClr>
                <a:schemeClr val="accent1"/>
              </a:buClr>
              <a:buSzPts val="1800"/>
              <a:buNone/>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7" name="Google Shape;97;p9"/>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2" showMasterSp="0">
  <p:cSld name="Contents 2">
    <p:bg>
      <p:bgPr>
        <a:solidFill>
          <a:schemeClr val="lt1"/>
        </a:solidFill>
      </p:bgPr>
    </p:bg>
    <p:spTree>
      <p:nvGrpSpPr>
        <p:cNvPr id="98" name="Shape 98"/>
        <p:cNvGrpSpPr/>
        <p:nvPr/>
      </p:nvGrpSpPr>
      <p:grpSpPr>
        <a:xfrm>
          <a:off x="0" y="0"/>
          <a:ext cx="0" cy="0"/>
          <a:chOff x="0" y="0"/>
          <a:chExt cx="0" cy="0"/>
        </a:xfrm>
      </p:grpSpPr>
      <p:sp>
        <p:nvSpPr>
          <p:cNvPr id="99" name="Google Shape;99;p10"/>
          <p:cNvSpPr/>
          <p:nvPr/>
        </p:nvSpPr>
        <p:spPr>
          <a:xfrm>
            <a:off x="0" y="1"/>
            <a:ext cx="505049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 name="Google Shape;100;p10"/>
          <p:cNvSpPr txBox="1"/>
          <p:nvPr>
            <p:ph type="title"/>
          </p:nvPr>
        </p:nvSpPr>
        <p:spPr>
          <a:xfrm>
            <a:off x="695325" y="763200"/>
            <a:ext cx="3384550" cy="66479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accent1"/>
              </a:buClr>
              <a:buSzPts val="5400"/>
              <a:buFont typeface="Arial"/>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0"/>
          <p:cNvSpPr txBox="1"/>
          <p:nvPr>
            <p:ph idx="11" type="ftr"/>
          </p:nvPr>
        </p:nvSpPr>
        <p:spPr>
          <a:xfrm>
            <a:off x="695326" y="6526800"/>
            <a:ext cx="3360109" cy="144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0"/>
          <p:cNvSpPr txBox="1"/>
          <p:nvPr>
            <p:ph idx="12" type="sldNum"/>
          </p:nvPr>
        </p:nvSpPr>
        <p:spPr>
          <a:xfrm>
            <a:off x="11208568" y="6526800"/>
            <a:ext cx="288032" cy="144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03" name="Google Shape;103;p10"/>
          <p:cNvSpPr/>
          <p:nvPr>
            <p:ph idx="2" type="tbl"/>
          </p:nvPr>
        </p:nvSpPr>
        <p:spPr>
          <a:xfrm>
            <a:off x="6096000" y="1557338"/>
            <a:ext cx="5400675" cy="47513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pic>
        <p:nvPicPr>
          <p:cNvPr id="104" name="Google Shape;104;p10"/>
          <p:cNvPicPr preferRelativeResize="0"/>
          <p:nvPr/>
        </p:nvPicPr>
        <p:blipFill rotWithShape="1">
          <a:blip r:embed="rId2">
            <a:alphaModFix/>
          </a:blip>
          <a:srcRect b="0" l="0" r="0" t="0"/>
          <a:stretch/>
        </p:blipFill>
        <p:spPr>
          <a:xfrm>
            <a:off x="10314000" y="360000"/>
            <a:ext cx="1512000" cy="39644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theme" Target="../theme/theme2.xml"/><Relationship Id="rId50" Type="http://schemas.openxmlformats.org/officeDocument/2006/relationships/slideLayout" Target="../slideLayouts/slideLayout4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95325" y="763960"/>
            <a:ext cx="10801351" cy="469056"/>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4000"/>
              <a:buFont typeface="Arial"/>
              <a:buNone/>
              <a:defRPr b="0" i="0" sz="4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1" type="ftr"/>
          </p:nvPr>
        </p:nvSpPr>
        <p:spPr>
          <a:xfrm>
            <a:off x="695326" y="6526800"/>
            <a:ext cx="3360109" cy="108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11208568" y="6526800"/>
            <a:ext cx="288032" cy="108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3" name="Google Shape;13;p1"/>
          <p:cNvSpPr txBox="1"/>
          <p:nvPr>
            <p:ph idx="1" type="body"/>
          </p:nvPr>
        </p:nvSpPr>
        <p:spPr>
          <a:xfrm>
            <a:off x="695325" y="2030400"/>
            <a:ext cx="10801350" cy="3671887"/>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00"/>
              </a:spcBef>
              <a:spcAft>
                <a:spcPts val="0"/>
              </a:spcAft>
              <a:buClr>
                <a:schemeClr val="dk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10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335280" lvl="2" marL="1371600" marR="0" rtl="0" algn="l">
              <a:lnSpc>
                <a:spcPct val="100000"/>
              </a:lnSpc>
              <a:spcBef>
                <a:spcPts val="1200"/>
              </a:spcBef>
              <a:spcAft>
                <a:spcPts val="0"/>
              </a:spcAft>
              <a:buClr>
                <a:schemeClr val="accent1"/>
              </a:buClr>
              <a:buSzPts val="168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1200"/>
              </a:spcBef>
              <a:spcAft>
                <a:spcPts val="0"/>
              </a:spcAft>
              <a:buClr>
                <a:schemeClr val="dk1"/>
              </a:buClr>
              <a:buSzPts val="1400"/>
              <a:buFont typeface="DM Sans"/>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12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4" name="Google Shape;14;p1"/>
          <p:cNvPicPr preferRelativeResize="0"/>
          <p:nvPr/>
        </p:nvPicPr>
        <p:blipFill rotWithShape="1">
          <a:blip r:embed="rId1">
            <a:alphaModFix/>
          </a:blip>
          <a:srcRect b="0" l="0" r="0" t="0"/>
          <a:stretch/>
        </p:blipFill>
        <p:spPr>
          <a:xfrm>
            <a:off x="10314000" y="360001"/>
            <a:ext cx="1512000" cy="3964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438">
          <p15:clr>
            <a:srgbClr val="F26B43"/>
          </p15:clr>
        </p15:guide>
        <p15:guide id="3" orient="horz" pos="3974">
          <p15:clr>
            <a:srgbClr val="F26B43"/>
          </p15:clr>
        </p15:guide>
        <p15:guide id="4" orient="horz" pos="436">
          <p15:clr>
            <a:srgbClr val="F26B43"/>
          </p15:clr>
        </p15:guide>
        <p15:guide id="5" pos="3961">
          <p15:clr>
            <a:srgbClr val="F26B43"/>
          </p15:clr>
        </p15:guide>
        <p15:guide id="6" pos="3719">
          <p15:clr>
            <a:srgbClr val="F26B43"/>
          </p15:clr>
        </p15:guide>
        <p15:guide id="7" orient="horz" pos="4110">
          <p15:clr>
            <a:srgbClr val="F26B43"/>
          </p15:clr>
        </p15:guide>
        <p15:guide id="8" pos="7242">
          <p15:clr>
            <a:srgbClr val="F26B43"/>
          </p15:clr>
        </p15:guide>
        <p15:guide id="9" orient="horz" pos="981">
          <p15:clr>
            <a:srgbClr val="F26B43"/>
          </p15:clr>
        </p15:guide>
        <p15:guide id="10" pos="2772">
          <p15:clr>
            <a:srgbClr val="F26B43"/>
          </p15:clr>
        </p15:guide>
        <p15:guide id="11" pos="2570">
          <p15:clr>
            <a:srgbClr val="F26B43"/>
          </p15:clr>
        </p15:guide>
        <p15:guide id="12" pos="5110">
          <p15:clr>
            <a:srgbClr val="F26B43"/>
          </p15:clr>
        </p15:guide>
        <p15:guide id="13" pos="4908">
          <p15:clr>
            <a:srgbClr val="F26B43"/>
          </p15:clr>
        </p15:guide>
        <p15:guide id="14" orient="horz" pos="1661">
          <p15:clr>
            <a:srgbClr val="F26B43"/>
          </p15:clr>
        </p15:guide>
        <p15:guide id="15" orient="horz" pos="19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rive.google.com/file/d/1VLh6VYnmjXALDTMiYrM2OE1cYiQLR33A/view" TargetMode="Externa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Agpd1Zc_ipjQlMTOHN9ySvnnGARGqhei/view" TargetMode="Externa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Qljgof835yd2lKqGYFkSJyr35FlenflY/view"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uXK0gU0881WfBqAz6EXxktBdM8bU7UFX/view" TargetMode="External"/><Relationship Id="rId4" Type="http://schemas.openxmlformats.org/officeDocument/2006/relationships/image" Target="../media/image14.jpg"/><Relationship Id="rId9"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5.png"/><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1"/>
          <p:cNvSpPr txBox="1"/>
          <p:nvPr>
            <p:ph idx="1" type="body"/>
          </p:nvPr>
        </p:nvSpPr>
        <p:spPr>
          <a:xfrm>
            <a:off x="1367750" y="3028454"/>
            <a:ext cx="9614700" cy="266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AU">
                <a:solidFill>
                  <a:srgbClr val="434343"/>
                </a:solidFill>
              </a:rPr>
              <a:t>Humphrey Munn </a:t>
            </a:r>
            <a:r>
              <a:rPr lang="en-AU" sz="1300">
                <a:solidFill>
                  <a:srgbClr val="434343"/>
                </a:solidFill>
              </a:rPr>
              <a:t>[1,2]</a:t>
            </a:r>
            <a:r>
              <a:rPr lang="en-AU">
                <a:solidFill>
                  <a:srgbClr val="434343"/>
                </a:solidFill>
              </a:rPr>
              <a:t>, Brendan Tidd </a:t>
            </a:r>
            <a:r>
              <a:rPr lang="en-AU" sz="1300">
                <a:solidFill>
                  <a:srgbClr val="434343"/>
                </a:solidFill>
              </a:rPr>
              <a:t>[2]</a:t>
            </a:r>
            <a:r>
              <a:rPr lang="en-AU">
                <a:solidFill>
                  <a:srgbClr val="434343"/>
                </a:solidFill>
              </a:rPr>
              <a:t>, Peter Bohm </a:t>
            </a:r>
            <a:r>
              <a:rPr lang="en-AU" sz="1300">
                <a:solidFill>
                  <a:srgbClr val="434343"/>
                </a:solidFill>
              </a:rPr>
              <a:t>[1,2]</a:t>
            </a:r>
            <a:r>
              <a:rPr lang="en-AU">
                <a:solidFill>
                  <a:srgbClr val="434343"/>
                </a:solidFill>
              </a:rPr>
              <a:t>, Marcus Gallagher </a:t>
            </a:r>
            <a:r>
              <a:rPr lang="en-AU" sz="1300">
                <a:solidFill>
                  <a:srgbClr val="434343"/>
                </a:solidFill>
              </a:rPr>
              <a:t>[1]</a:t>
            </a:r>
            <a:r>
              <a:rPr lang="en-AU">
                <a:solidFill>
                  <a:srgbClr val="434343"/>
                </a:solidFill>
              </a:rPr>
              <a:t>, David Howard </a:t>
            </a:r>
            <a:r>
              <a:rPr lang="en-AU" sz="1300">
                <a:solidFill>
                  <a:srgbClr val="434343"/>
                </a:solidFill>
              </a:rPr>
              <a:t>[2]</a:t>
            </a:r>
            <a:endParaRPr sz="1300">
              <a:solidFill>
                <a:srgbClr val="434343"/>
              </a:solidFill>
            </a:endParaRPr>
          </a:p>
          <a:p>
            <a:pPr indent="0" lvl="0" marL="0" rtl="0" algn="l">
              <a:lnSpc>
                <a:spcPct val="100000"/>
              </a:lnSpc>
              <a:spcBef>
                <a:spcPts val="0"/>
              </a:spcBef>
              <a:spcAft>
                <a:spcPts val="0"/>
              </a:spcAft>
              <a:buSzPts val="1600"/>
              <a:buNone/>
            </a:pPr>
            <a:r>
              <a:t/>
            </a:r>
            <a:endParaRPr sz="1400"/>
          </a:p>
        </p:txBody>
      </p:sp>
      <p:sp>
        <p:nvSpPr>
          <p:cNvPr id="459" name="Google Shape;459;p51"/>
          <p:cNvSpPr txBox="1"/>
          <p:nvPr>
            <p:ph type="title"/>
          </p:nvPr>
        </p:nvSpPr>
        <p:spPr>
          <a:xfrm>
            <a:off x="1311825" y="2524047"/>
            <a:ext cx="10488600" cy="43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51247A"/>
              </a:buClr>
              <a:buSzPts val="4300"/>
              <a:buFont typeface="Arial"/>
              <a:buNone/>
            </a:pPr>
            <a:r>
              <a:rPr lang="en-AU" sz="3000"/>
              <a:t>Whole-Body Dynamic Throwing with Legged Manipulators</a:t>
            </a:r>
            <a:endParaRPr sz="3000"/>
          </a:p>
        </p:txBody>
      </p:sp>
      <p:pic>
        <p:nvPicPr>
          <p:cNvPr id="460" name="Google Shape;460;p51"/>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461" name="Google Shape;461;p51"/>
          <p:cNvPicPr preferRelativeResize="0"/>
          <p:nvPr/>
        </p:nvPicPr>
        <p:blipFill>
          <a:blip r:embed="rId4">
            <a:alphaModFix/>
          </a:blip>
          <a:stretch>
            <a:fillRect/>
          </a:stretch>
        </p:blipFill>
        <p:spPr>
          <a:xfrm>
            <a:off x="5763500" y="266175"/>
            <a:ext cx="2725075" cy="517225"/>
          </a:xfrm>
          <a:prstGeom prst="rect">
            <a:avLst/>
          </a:prstGeom>
          <a:noFill/>
          <a:ln>
            <a:noFill/>
          </a:ln>
        </p:spPr>
      </p:pic>
      <p:sp>
        <p:nvSpPr>
          <p:cNvPr id="462" name="Google Shape;462;p51"/>
          <p:cNvSpPr txBox="1"/>
          <p:nvPr/>
        </p:nvSpPr>
        <p:spPr>
          <a:xfrm>
            <a:off x="1367750" y="3335729"/>
            <a:ext cx="697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900"/>
              <a:t>[1] School of Electrical Engineering and Computer Science, The University of Queensland, QLD 4072, Australia</a:t>
            </a:r>
            <a:endParaRPr sz="900"/>
          </a:p>
          <a:p>
            <a:pPr indent="0" lvl="0" marL="0" rtl="0" algn="l">
              <a:spcBef>
                <a:spcPts val="0"/>
              </a:spcBef>
              <a:spcAft>
                <a:spcPts val="0"/>
              </a:spcAft>
              <a:buNone/>
            </a:pPr>
            <a:r>
              <a:rPr lang="en-AU" sz="900"/>
              <a:t>[2] CSIRO Robotics, Data61, CSIRO, Brisbane, Australia</a:t>
            </a:r>
            <a:endParaRPr sz="900"/>
          </a:p>
        </p:txBody>
      </p:sp>
      <p:pic>
        <p:nvPicPr>
          <p:cNvPr id="463" name="Google Shape;463;p51"/>
          <p:cNvPicPr preferRelativeResize="0"/>
          <p:nvPr/>
        </p:nvPicPr>
        <p:blipFill rotWithShape="1">
          <a:blip r:embed="rId5">
            <a:alphaModFix/>
          </a:blip>
          <a:srcRect b="0" l="0" r="0" t="66705"/>
          <a:stretch/>
        </p:blipFill>
        <p:spPr>
          <a:xfrm>
            <a:off x="185696" y="4397300"/>
            <a:ext cx="8427579" cy="1525074"/>
          </a:xfrm>
          <a:prstGeom prst="rect">
            <a:avLst/>
          </a:prstGeom>
          <a:noFill/>
          <a:ln cap="flat" cmpd="sng" w="19050">
            <a:solidFill>
              <a:schemeClr val="dk2"/>
            </a:solidFill>
            <a:prstDash val="solid"/>
            <a:round/>
            <a:headEnd len="sm" w="sm" type="none"/>
            <a:tailEnd len="sm" w="sm" type="none"/>
          </a:ln>
        </p:spPr>
      </p:pic>
      <p:pic>
        <p:nvPicPr>
          <p:cNvPr id="464" name="Google Shape;464;p51"/>
          <p:cNvPicPr preferRelativeResize="0"/>
          <p:nvPr/>
        </p:nvPicPr>
        <p:blipFill rotWithShape="1">
          <a:blip r:embed="rId5">
            <a:alphaModFix/>
          </a:blip>
          <a:srcRect b="35262" l="22636" r="0" t="0"/>
          <a:stretch/>
        </p:blipFill>
        <p:spPr>
          <a:xfrm>
            <a:off x="8653050" y="4397312"/>
            <a:ext cx="3353249" cy="1525074"/>
          </a:xfrm>
          <a:prstGeom prst="rect">
            <a:avLst/>
          </a:prstGeom>
          <a:noFill/>
          <a:ln cap="flat" cmpd="sng" w="19050">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0"/>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04" name="Google Shape;604;p60" title="stabilityrangethrow.mp4">
            <a:hlinkClick r:id="rId3"/>
          </p:cNvPr>
          <p:cNvPicPr preferRelativeResize="0"/>
          <p:nvPr/>
        </p:nvPicPr>
        <p:blipFill>
          <a:blip r:embed="rId4">
            <a:alphaModFix/>
          </a:blip>
          <a:stretch>
            <a:fillRect/>
          </a:stretch>
        </p:blipFill>
        <p:spPr>
          <a:xfrm>
            <a:off x="-55994" y="-616332"/>
            <a:ext cx="12309699" cy="857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1"/>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11" name="Google Shape;611;p61" title="chuckthrowgeneralpaper(1).mp4">
            <a:hlinkClick r:id="rId3"/>
          </p:cNvPr>
          <p:cNvPicPr preferRelativeResize="0"/>
          <p:nvPr/>
        </p:nvPicPr>
        <p:blipFill>
          <a:blip r:embed="rId4">
            <a:alphaModFix/>
          </a:blip>
          <a:stretch>
            <a:fillRect/>
          </a:stretch>
        </p:blipFill>
        <p:spPr>
          <a:xfrm>
            <a:off x="-316788" y="-503325"/>
            <a:ext cx="12583474" cy="786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2"/>
          <p:cNvSpPr txBox="1"/>
          <p:nvPr/>
        </p:nvSpPr>
        <p:spPr>
          <a:xfrm>
            <a:off x="575100" y="1466825"/>
            <a:ext cx="107430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lang="en-AU" sz="1900">
                <a:solidFill>
                  <a:schemeClr val="accent1"/>
                </a:solidFill>
              </a:rPr>
              <a:t>General throwing: ~84% humanoid, ~82% quadruped stability</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Short distance (4m): 98% humanoid, 91% quadruped</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Long distance more challenging: stability-accuracy trade-off evident</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High variance in humanoid due to learning algorithm sensitivity</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Adaptive curriculum essential for achieving both objectives</a:t>
            </a:r>
            <a:endParaRPr sz="1900">
              <a:solidFill>
                <a:schemeClr val="accent1"/>
              </a:solidFill>
            </a:endParaRPr>
          </a:p>
        </p:txBody>
      </p:sp>
      <p:sp>
        <p:nvSpPr>
          <p:cNvPr id="618" name="Google Shape;618;p62"/>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Simulation results - Stability</a:t>
            </a:r>
            <a:endParaRPr sz="3200"/>
          </a:p>
        </p:txBody>
      </p:sp>
      <p:sp>
        <p:nvSpPr>
          <p:cNvPr id="619" name="Google Shape;619;p62"/>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20" name="Google Shape;620;p62"/>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621" name="Google Shape;621;p62"/>
          <p:cNvPicPr preferRelativeResize="0"/>
          <p:nvPr/>
        </p:nvPicPr>
        <p:blipFill>
          <a:blip r:embed="rId4">
            <a:alphaModFix/>
          </a:blip>
          <a:stretch>
            <a:fillRect/>
          </a:stretch>
        </p:blipFill>
        <p:spPr>
          <a:xfrm>
            <a:off x="5763500" y="266175"/>
            <a:ext cx="2725075" cy="517225"/>
          </a:xfrm>
          <a:prstGeom prst="rect">
            <a:avLst/>
          </a:prstGeom>
          <a:noFill/>
          <a:ln>
            <a:noFill/>
          </a:ln>
        </p:spPr>
      </p:pic>
      <p:pic>
        <p:nvPicPr>
          <p:cNvPr id="622" name="Google Shape;622;p62"/>
          <p:cNvPicPr preferRelativeResize="0"/>
          <p:nvPr/>
        </p:nvPicPr>
        <p:blipFill>
          <a:blip r:embed="rId5">
            <a:alphaModFix/>
          </a:blip>
          <a:stretch>
            <a:fillRect/>
          </a:stretch>
        </p:blipFill>
        <p:spPr>
          <a:xfrm>
            <a:off x="695325" y="4339750"/>
            <a:ext cx="6436549" cy="229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3"/>
          <p:cNvSpPr txBox="1"/>
          <p:nvPr/>
        </p:nvSpPr>
        <p:spPr>
          <a:xfrm>
            <a:off x="575100" y="1466825"/>
            <a:ext cx="107430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AU" sz="1900">
                <a:solidFill>
                  <a:schemeClr val="accent1"/>
                </a:solidFill>
              </a:rPr>
              <a:t>4m target results: </a:t>
            </a:r>
            <a:r>
              <a:rPr lang="en-AU" sz="1900">
                <a:solidFill>
                  <a:schemeClr val="accent1"/>
                </a:solidFill>
              </a:rPr>
              <a:t>80cm average error, 6cm best run</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Stable throughout all trials (no falls)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Tested with 1.25kg payload - comparable accuracy, remained stable</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Long-range (open-loop):</a:t>
            </a:r>
            <a:r>
              <a:rPr lang="en-AU" sz="1900">
                <a:solidFill>
                  <a:schemeClr val="accent1"/>
                </a:solidFill>
              </a:rPr>
              <a:t> 13.8m achieved - 4.95m beyond arm-only max</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Challenges: sensor misalignment, faulty motors limited some throws</a:t>
            </a:r>
            <a:endParaRPr sz="1900">
              <a:solidFill>
                <a:schemeClr val="accent1"/>
              </a:solidFill>
            </a:endParaRPr>
          </a:p>
        </p:txBody>
      </p:sp>
      <p:sp>
        <p:nvSpPr>
          <p:cNvPr id="629" name="Google Shape;629;p63"/>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Real world - Deployment and Results</a:t>
            </a:r>
            <a:endParaRPr sz="3200"/>
          </a:p>
        </p:txBody>
      </p:sp>
      <p:sp>
        <p:nvSpPr>
          <p:cNvPr id="630" name="Google Shape;630;p63"/>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31" name="Google Shape;631;p63"/>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632" name="Google Shape;632;p63"/>
          <p:cNvPicPr preferRelativeResize="0"/>
          <p:nvPr/>
        </p:nvPicPr>
        <p:blipFill>
          <a:blip r:embed="rId4">
            <a:alphaModFix/>
          </a:blip>
          <a:stretch>
            <a:fillRect/>
          </a:stretch>
        </p:blipFill>
        <p:spPr>
          <a:xfrm>
            <a:off x="5763500" y="266175"/>
            <a:ext cx="2725075" cy="517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4"/>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39" name="Google Shape;639;p64" title="output(1).mp4">
            <a:hlinkClick r:id="rId3"/>
          </p:cNvPr>
          <p:cNvPicPr preferRelativeResize="0"/>
          <p:nvPr/>
        </p:nvPicPr>
        <p:blipFill>
          <a:blip r:embed="rId4">
            <a:alphaModFix/>
          </a:blip>
          <a:stretch>
            <a:fillRect/>
          </a:stretch>
        </p:blipFill>
        <p:spPr>
          <a:xfrm>
            <a:off x="0" y="-1503363"/>
            <a:ext cx="12192000" cy="91440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5"/>
          <p:cNvSpPr txBox="1"/>
          <p:nvPr/>
        </p:nvSpPr>
        <p:spPr>
          <a:xfrm>
            <a:off x="575100" y="1466825"/>
            <a:ext cx="107430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lang="en-AU" sz="1900">
                <a:solidFill>
                  <a:schemeClr val="accent1"/>
                </a:solidFill>
              </a:rPr>
              <a:t>Accuracy at human-level but errors of ~10s of cm remain</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Sim-to-real gap on humanoid; Unitree G1 showed smaller gap</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Training sensitive to reward coefficients and random seeds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Sample efficiency could improve; exploration remains challenging</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Tested on single ball type; object variation not addressed</a:t>
            </a:r>
            <a:endParaRPr sz="1900">
              <a:solidFill>
                <a:schemeClr val="accent1"/>
              </a:solidFill>
            </a:endParaRPr>
          </a:p>
        </p:txBody>
      </p:sp>
      <p:sp>
        <p:nvSpPr>
          <p:cNvPr id="646" name="Google Shape;646;p65"/>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Limitations</a:t>
            </a:r>
            <a:endParaRPr sz="3200"/>
          </a:p>
        </p:txBody>
      </p:sp>
      <p:sp>
        <p:nvSpPr>
          <p:cNvPr id="647" name="Google Shape;647;p65"/>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48" name="Google Shape;648;p65"/>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649" name="Google Shape;649;p65"/>
          <p:cNvPicPr preferRelativeResize="0"/>
          <p:nvPr/>
        </p:nvPicPr>
        <p:blipFill>
          <a:blip r:embed="rId4">
            <a:alphaModFix/>
          </a:blip>
          <a:stretch>
            <a:fillRect/>
          </a:stretch>
        </p:blipFill>
        <p:spPr>
          <a:xfrm>
            <a:off x="5763500" y="266175"/>
            <a:ext cx="2725075" cy="51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6"/>
          <p:cNvSpPr txBox="1"/>
          <p:nvPr/>
        </p:nvSpPr>
        <p:spPr>
          <a:xfrm>
            <a:off x="575100" y="1466825"/>
            <a:ext cx="107430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lang="en-AU" sz="1900">
                <a:solidFill>
                  <a:schemeClr val="accent1"/>
                </a:solidFill>
              </a:rPr>
              <a:t>Better exploration methods for RL</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Extension to other dynamic motor skills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More complex manipulation (varying objects, catching)</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Pursuing superhuman accuracy (theoretically achievable)</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Generalisation: terrain variation, different objects</a:t>
            </a:r>
            <a:endParaRPr sz="1900">
              <a:solidFill>
                <a:schemeClr val="accent1"/>
              </a:solidFill>
            </a:endParaRPr>
          </a:p>
        </p:txBody>
      </p:sp>
      <p:sp>
        <p:nvSpPr>
          <p:cNvPr id="656" name="Google Shape;656;p66"/>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Future work</a:t>
            </a:r>
            <a:endParaRPr sz="3200"/>
          </a:p>
        </p:txBody>
      </p:sp>
      <p:sp>
        <p:nvSpPr>
          <p:cNvPr id="657" name="Google Shape;657;p66"/>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658" name="Google Shape;658;p66"/>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659" name="Google Shape;659;p66"/>
          <p:cNvPicPr preferRelativeResize="0"/>
          <p:nvPr/>
        </p:nvPicPr>
        <p:blipFill>
          <a:blip r:embed="rId4">
            <a:alphaModFix/>
          </a:blip>
          <a:stretch>
            <a:fillRect/>
          </a:stretch>
        </p:blipFill>
        <p:spPr>
          <a:xfrm>
            <a:off x="5763500" y="266175"/>
            <a:ext cx="2725075" cy="51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7"/>
          <p:cNvSpPr txBox="1"/>
          <p:nvPr>
            <p:ph idx="1" type="body"/>
          </p:nvPr>
        </p:nvSpPr>
        <p:spPr>
          <a:xfrm>
            <a:off x="2711625" y="3301225"/>
            <a:ext cx="9229200" cy="3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300"/>
              </a:spcBef>
              <a:spcAft>
                <a:spcPts val="0"/>
              </a:spcAft>
              <a:buSzPts val="2000"/>
              <a:buNone/>
            </a:pPr>
            <a:r>
              <a:rPr lang="en-AU" sz="2050"/>
              <a:t>Q&amp;A Welcome!</a:t>
            </a:r>
            <a:endParaRPr sz="2050"/>
          </a:p>
        </p:txBody>
      </p:sp>
      <p:sp>
        <p:nvSpPr>
          <p:cNvPr id="666" name="Google Shape;666;p67"/>
          <p:cNvSpPr txBox="1"/>
          <p:nvPr>
            <p:ph type="title"/>
          </p:nvPr>
        </p:nvSpPr>
        <p:spPr>
          <a:xfrm>
            <a:off x="2711624" y="2420888"/>
            <a:ext cx="3192300" cy="720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4800"/>
              <a:buNone/>
            </a:pPr>
            <a:r>
              <a:rPr lang="en-AU"/>
              <a:t>Thank you</a:t>
            </a:r>
            <a:endParaRPr/>
          </a:p>
        </p:txBody>
      </p:sp>
      <p:pic>
        <p:nvPicPr>
          <p:cNvPr id="667" name="Google Shape;667;p67"/>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descr="Recreate this with higher resolution and no white only red" id="668" name="Google Shape;668;p67"/>
          <p:cNvPicPr preferRelativeResize="0"/>
          <p:nvPr/>
        </p:nvPicPr>
        <p:blipFill>
          <a:blip r:embed="rId4">
            <a:alphaModFix/>
          </a:blip>
          <a:stretch>
            <a:fillRect/>
          </a:stretch>
        </p:blipFill>
        <p:spPr>
          <a:xfrm>
            <a:off x="5970600" y="250513"/>
            <a:ext cx="2880000" cy="7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Motivation</a:t>
            </a:r>
            <a:endParaRPr sz="3200"/>
          </a:p>
        </p:txBody>
      </p:sp>
      <p:sp>
        <p:nvSpPr>
          <p:cNvPr id="471" name="Google Shape;471;p52"/>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sp>
        <p:nvSpPr>
          <p:cNvPr id="472" name="Google Shape;472;p52"/>
          <p:cNvSpPr txBox="1"/>
          <p:nvPr/>
        </p:nvSpPr>
        <p:spPr>
          <a:xfrm>
            <a:off x="575100" y="1466825"/>
            <a:ext cx="8560800" cy="3372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lang="en-AU" sz="1900">
                <a:solidFill>
                  <a:schemeClr val="accent1"/>
                </a:solidFill>
              </a:rPr>
              <a:t>Locomotion and manipulation well-studied separately; dynamic integration remains underexplored</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Full-body throwing: combines both without complex manipulation</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Multi-objective challenge: task performance vs. stability trade-off</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Limitations of existing work:</a:t>
            </a:r>
            <a:endParaRPr b="1"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Targets restricted to 2D plane or directly ahead</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Constrained solutions (release velocity only)</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Arm-only systems - miss body momentum benefits</a:t>
            </a:r>
            <a:endParaRPr sz="1900">
              <a:solidFill>
                <a:schemeClr val="accent1"/>
              </a:solidFill>
            </a:endParaRPr>
          </a:p>
        </p:txBody>
      </p:sp>
      <p:pic>
        <p:nvPicPr>
          <p:cNvPr id="473" name="Google Shape;473;p52"/>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474" name="Google Shape;474;p52"/>
          <p:cNvPicPr preferRelativeResize="0"/>
          <p:nvPr/>
        </p:nvPicPr>
        <p:blipFill>
          <a:blip r:embed="rId4">
            <a:alphaModFix/>
          </a:blip>
          <a:stretch>
            <a:fillRect/>
          </a:stretch>
        </p:blipFill>
        <p:spPr>
          <a:xfrm>
            <a:off x="5763500" y="266175"/>
            <a:ext cx="2725075" cy="517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3"/>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Existing approaches</a:t>
            </a:r>
            <a:endParaRPr sz="3200"/>
          </a:p>
        </p:txBody>
      </p:sp>
      <p:sp>
        <p:nvSpPr>
          <p:cNvPr id="481" name="Google Shape;481;p53"/>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482" name="Google Shape;482;p53"/>
          <p:cNvPicPr preferRelativeResize="0"/>
          <p:nvPr/>
        </p:nvPicPr>
        <p:blipFill>
          <a:blip r:embed="rId3">
            <a:alphaModFix/>
          </a:blip>
          <a:stretch>
            <a:fillRect/>
          </a:stretch>
        </p:blipFill>
        <p:spPr>
          <a:xfrm>
            <a:off x="8738375" y="198675"/>
            <a:ext cx="1382724" cy="652225"/>
          </a:xfrm>
          <a:prstGeom prst="rect">
            <a:avLst/>
          </a:prstGeom>
          <a:noFill/>
          <a:ln>
            <a:noFill/>
          </a:ln>
        </p:spPr>
      </p:pic>
      <p:sp>
        <p:nvSpPr>
          <p:cNvPr id="483" name="Google Shape;483;p53"/>
          <p:cNvSpPr txBox="1"/>
          <p:nvPr/>
        </p:nvSpPr>
        <p:spPr>
          <a:xfrm>
            <a:off x="551475" y="1442350"/>
            <a:ext cx="7716300" cy="2833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AU" sz="1900">
                <a:solidFill>
                  <a:schemeClr val="accent1"/>
                </a:solidFill>
              </a:rPr>
              <a:t>Release velocity methods</a:t>
            </a:r>
            <a:r>
              <a:rPr b="1" lang="en-AU" sz="1900">
                <a:solidFill>
                  <a:schemeClr val="accent1"/>
                </a:solidFill>
              </a:rPr>
              <a:t>: </a:t>
            </a:r>
            <a:r>
              <a:rPr lang="en-AU" sz="1900">
                <a:solidFill>
                  <a:schemeClr val="accent1"/>
                </a:solidFill>
              </a:rPr>
              <a:t>TossingBot [1], basketball throwing</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Effective but constrained; no full-body dynamics</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Trajectory optimisation: </a:t>
            </a:r>
            <a:r>
              <a:rPr lang="en-AU" sz="1900">
                <a:solidFill>
                  <a:schemeClr val="accent1"/>
                </a:solidFill>
              </a:rPr>
              <a:t>BigDog throwing [3]</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Shows full-body benefit, but requires careful modelling; limited generalisation</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Recent work: </a:t>
            </a:r>
            <a:r>
              <a:rPr lang="en-AU" sz="1900">
                <a:solidFill>
                  <a:schemeClr val="accent1"/>
                </a:solidFill>
              </a:rPr>
              <a:t>Pull-back tube method [4] (IROS 2025)</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Forward throws only; constrained solution</a:t>
            </a:r>
            <a:endParaRPr sz="1900">
              <a:solidFill>
                <a:schemeClr val="accent1"/>
              </a:solidFill>
            </a:endParaRPr>
          </a:p>
        </p:txBody>
      </p:sp>
      <p:pic>
        <p:nvPicPr>
          <p:cNvPr id="484" name="Google Shape;484;p53"/>
          <p:cNvPicPr preferRelativeResize="0"/>
          <p:nvPr/>
        </p:nvPicPr>
        <p:blipFill>
          <a:blip r:embed="rId4">
            <a:alphaModFix/>
          </a:blip>
          <a:stretch>
            <a:fillRect/>
          </a:stretch>
        </p:blipFill>
        <p:spPr>
          <a:xfrm>
            <a:off x="5763500" y="266175"/>
            <a:ext cx="2725075" cy="517225"/>
          </a:xfrm>
          <a:prstGeom prst="rect">
            <a:avLst/>
          </a:prstGeom>
          <a:noFill/>
          <a:ln>
            <a:noFill/>
          </a:ln>
        </p:spPr>
      </p:pic>
      <p:pic>
        <p:nvPicPr>
          <p:cNvPr id="485" name="Google Shape;485;p53"/>
          <p:cNvPicPr preferRelativeResize="0"/>
          <p:nvPr/>
        </p:nvPicPr>
        <p:blipFill>
          <a:blip r:embed="rId5">
            <a:alphaModFix/>
          </a:blip>
          <a:stretch>
            <a:fillRect/>
          </a:stretch>
        </p:blipFill>
        <p:spPr>
          <a:xfrm>
            <a:off x="8460000" y="882544"/>
            <a:ext cx="2725075" cy="1553293"/>
          </a:xfrm>
          <a:prstGeom prst="rect">
            <a:avLst/>
          </a:prstGeom>
          <a:noFill/>
          <a:ln>
            <a:noFill/>
          </a:ln>
        </p:spPr>
      </p:pic>
      <p:pic>
        <p:nvPicPr>
          <p:cNvPr id="486" name="Google Shape;486;p53"/>
          <p:cNvPicPr preferRelativeResize="0"/>
          <p:nvPr/>
        </p:nvPicPr>
        <p:blipFill>
          <a:blip r:embed="rId6">
            <a:alphaModFix/>
          </a:blip>
          <a:stretch>
            <a:fillRect/>
          </a:stretch>
        </p:blipFill>
        <p:spPr>
          <a:xfrm>
            <a:off x="8460000" y="2550849"/>
            <a:ext cx="2725075" cy="2040882"/>
          </a:xfrm>
          <a:prstGeom prst="rect">
            <a:avLst/>
          </a:prstGeom>
          <a:noFill/>
          <a:ln>
            <a:noFill/>
          </a:ln>
        </p:spPr>
      </p:pic>
      <p:pic>
        <p:nvPicPr>
          <p:cNvPr id="487" name="Google Shape;487;p53"/>
          <p:cNvPicPr preferRelativeResize="0"/>
          <p:nvPr/>
        </p:nvPicPr>
        <p:blipFill>
          <a:blip r:embed="rId7">
            <a:alphaModFix/>
          </a:blip>
          <a:stretch>
            <a:fillRect/>
          </a:stretch>
        </p:blipFill>
        <p:spPr>
          <a:xfrm>
            <a:off x="8460000" y="4722387"/>
            <a:ext cx="2725075" cy="1975688"/>
          </a:xfrm>
          <a:prstGeom prst="rect">
            <a:avLst/>
          </a:prstGeom>
          <a:noFill/>
          <a:ln>
            <a:noFill/>
          </a:ln>
        </p:spPr>
      </p:pic>
      <p:pic>
        <p:nvPicPr>
          <p:cNvPr id="488" name="Google Shape;488;p53"/>
          <p:cNvPicPr preferRelativeResize="0"/>
          <p:nvPr/>
        </p:nvPicPr>
        <p:blipFill rotWithShape="1">
          <a:blip r:embed="rId8">
            <a:alphaModFix/>
          </a:blip>
          <a:srcRect b="0" l="4333" r="20172" t="0"/>
          <a:stretch/>
        </p:blipFill>
        <p:spPr>
          <a:xfrm>
            <a:off x="1114425" y="4485049"/>
            <a:ext cx="3125179" cy="2069875"/>
          </a:xfrm>
          <a:prstGeom prst="rect">
            <a:avLst/>
          </a:prstGeom>
          <a:noFill/>
          <a:ln>
            <a:noFill/>
          </a:ln>
        </p:spPr>
      </p:pic>
      <p:sp>
        <p:nvSpPr>
          <p:cNvPr id="489" name="Google Shape;489;p53"/>
          <p:cNvSpPr txBox="1"/>
          <p:nvPr/>
        </p:nvSpPr>
        <p:spPr>
          <a:xfrm>
            <a:off x="8460000" y="2329050"/>
            <a:ext cx="17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800">
                <a:solidFill>
                  <a:schemeClr val="accent1"/>
                </a:solidFill>
              </a:rPr>
              <a:t>[1] Zeng et al., 2020</a:t>
            </a:r>
            <a:endParaRPr sz="800">
              <a:solidFill>
                <a:schemeClr val="accent1"/>
              </a:solidFill>
            </a:endParaRPr>
          </a:p>
        </p:txBody>
      </p:sp>
      <p:sp>
        <p:nvSpPr>
          <p:cNvPr id="490" name="Google Shape;490;p53"/>
          <p:cNvSpPr txBox="1"/>
          <p:nvPr/>
        </p:nvSpPr>
        <p:spPr>
          <a:xfrm>
            <a:off x="8460000" y="4510275"/>
            <a:ext cx="17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800">
                <a:solidFill>
                  <a:schemeClr val="accent1"/>
                </a:solidFill>
              </a:rPr>
              <a:t>[2] Hu et al., 2010</a:t>
            </a:r>
            <a:endParaRPr sz="800">
              <a:solidFill>
                <a:schemeClr val="accent1"/>
              </a:solidFill>
            </a:endParaRPr>
          </a:p>
        </p:txBody>
      </p:sp>
      <p:sp>
        <p:nvSpPr>
          <p:cNvPr id="491" name="Google Shape;491;p53"/>
          <p:cNvSpPr txBox="1"/>
          <p:nvPr/>
        </p:nvSpPr>
        <p:spPr>
          <a:xfrm>
            <a:off x="8460000" y="6612525"/>
            <a:ext cx="17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800">
                <a:solidFill>
                  <a:schemeClr val="accent1"/>
                </a:solidFill>
              </a:rPr>
              <a:t>[3] </a:t>
            </a:r>
            <a:r>
              <a:rPr lang="en-AU" sz="800">
                <a:solidFill>
                  <a:schemeClr val="accent1"/>
                </a:solidFill>
              </a:rPr>
              <a:t>Abe</a:t>
            </a:r>
            <a:r>
              <a:rPr lang="en-AU" sz="800">
                <a:solidFill>
                  <a:schemeClr val="accent1"/>
                </a:solidFill>
              </a:rPr>
              <a:t> et al., 2013</a:t>
            </a:r>
            <a:endParaRPr sz="800">
              <a:solidFill>
                <a:schemeClr val="accent1"/>
              </a:solidFill>
            </a:endParaRPr>
          </a:p>
        </p:txBody>
      </p:sp>
      <p:sp>
        <p:nvSpPr>
          <p:cNvPr id="492" name="Google Shape;492;p53"/>
          <p:cNvSpPr txBox="1"/>
          <p:nvPr/>
        </p:nvSpPr>
        <p:spPr>
          <a:xfrm>
            <a:off x="1066875" y="6479763"/>
            <a:ext cx="170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800">
                <a:solidFill>
                  <a:schemeClr val="accent1"/>
                </a:solidFill>
              </a:rPr>
              <a:t>[4] Ma et al., 2025</a:t>
            </a:r>
            <a:endParaRPr sz="8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4"/>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Contributions</a:t>
            </a:r>
            <a:endParaRPr sz="3200"/>
          </a:p>
        </p:txBody>
      </p:sp>
      <p:sp>
        <p:nvSpPr>
          <p:cNvPr id="499" name="Google Shape;499;p54"/>
          <p:cNvSpPr txBox="1"/>
          <p:nvPr/>
        </p:nvSpPr>
        <p:spPr>
          <a:xfrm>
            <a:off x="532425" y="1651900"/>
            <a:ext cx="10743000" cy="2833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AutoNum type="arabicPeriod"/>
            </a:pPr>
            <a:r>
              <a:rPr b="1" lang="en-AU" sz="1900">
                <a:solidFill>
                  <a:schemeClr val="accent1"/>
                </a:solidFill>
              </a:rPr>
              <a:t>Novel 3D throwing formulation</a:t>
            </a:r>
            <a:r>
              <a:rPr lang="en-AU" sz="1900">
                <a:solidFill>
                  <a:schemeClr val="accent1"/>
                </a:solidFill>
              </a:rPr>
              <a:t> with deep RL for legged manipulators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AutoNum type="arabicPeriod"/>
            </a:pPr>
            <a:r>
              <a:rPr b="1" lang="en-AU" sz="1900">
                <a:solidFill>
                  <a:schemeClr val="accent1"/>
                </a:solidFill>
              </a:rPr>
              <a:t>Adaptive curriculum</a:t>
            </a:r>
            <a:r>
              <a:rPr lang="en-AU" sz="1900">
                <a:solidFill>
                  <a:schemeClr val="accent1"/>
                </a:solidFill>
              </a:rPr>
              <a:t> balancing accuracy and stability with auto-tuned thresholds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AutoNum type="arabicPeriod"/>
            </a:pPr>
            <a:r>
              <a:rPr b="1" lang="en-AU" sz="1900">
                <a:solidFill>
                  <a:schemeClr val="accent1"/>
                </a:solidFill>
              </a:rPr>
              <a:t>Comprehensive evaluation</a:t>
            </a:r>
            <a:r>
              <a:rPr lang="en-AU" sz="1900">
                <a:solidFill>
                  <a:schemeClr val="accent1"/>
                </a:solidFill>
              </a:rPr>
              <a:t> on humanoid and quadruped; sim-to-real transfer demonstrated</a:t>
            </a:r>
            <a:endParaRPr sz="1900">
              <a:solidFill>
                <a:schemeClr val="accent1"/>
              </a:solidFill>
            </a:endParaRPr>
          </a:p>
        </p:txBody>
      </p:sp>
      <p:sp>
        <p:nvSpPr>
          <p:cNvPr id="500" name="Google Shape;500;p54"/>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501" name="Google Shape;501;p54"/>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502" name="Google Shape;502;p54"/>
          <p:cNvPicPr preferRelativeResize="0"/>
          <p:nvPr/>
        </p:nvPicPr>
        <p:blipFill>
          <a:blip r:embed="rId4">
            <a:alphaModFix/>
          </a:blip>
          <a:stretch>
            <a:fillRect/>
          </a:stretch>
        </p:blipFill>
        <p:spPr>
          <a:xfrm>
            <a:off x="5763500" y="266175"/>
            <a:ext cx="2725075" cy="51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5"/>
          <p:cNvSpPr/>
          <p:nvPr/>
        </p:nvSpPr>
        <p:spPr>
          <a:xfrm>
            <a:off x="6095999" y="4448619"/>
            <a:ext cx="2929500" cy="1777200"/>
          </a:xfrm>
          <a:prstGeom prst="rect">
            <a:avLst/>
          </a:prstGeom>
          <a:noFill/>
          <a:ln cap="flat" cmpd="sng" w="14300">
            <a:solidFill>
              <a:schemeClr val="dk2"/>
            </a:solidFill>
            <a:prstDash val="solid"/>
            <a:round/>
            <a:headEnd len="sm" w="sm" type="none"/>
            <a:tailEnd len="sm" w="sm" type="none"/>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09" name="Google Shape;509;p55"/>
          <p:cNvSpPr/>
          <p:nvPr/>
        </p:nvSpPr>
        <p:spPr>
          <a:xfrm>
            <a:off x="9066624" y="4448619"/>
            <a:ext cx="2929500" cy="1777200"/>
          </a:xfrm>
          <a:prstGeom prst="rect">
            <a:avLst/>
          </a:prstGeom>
          <a:noFill/>
          <a:ln cap="flat" cmpd="sng" w="14300">
            <a:solidFill>
              <a:schemeClr val="dk2"/>
            </a:solidFill>
            <a:prstDash val="solid"/>
            <a:round/>
            <a:headEnd len="sm" w="sm" type="none"/>
            <a:tailEnd len="sm" w="sm" type="none"/>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10" name="Google Shape;510;p55"/>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Task definition</a:t>
            </a:r>
            <a:endParaRPr sz="3200"/>
          </a:p>
        </p:txBody>
      </p:sp>
      <p:sp>
        <p:nvSpPr>
          <p:cNvPr id="511" name="Google Shape;511;p55"/>
          <p:cNvSpPr txBox="1"/>
          <p:nvPr/>
        </p:nvSpPr>
        <p:spPr>
          <a:xfrm>
            <a:off x="575100" y="1466825"/>
            <a:ext cx="5631000" cy="2833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AU" sz="1900">
                <a:solidFill>
                  <a:schemeClr val="accent1"/>
                </a:solidFill>
              </a:rPr>
              <a:t>Target representation: </a:t>
            </a:r>
            <a:r>
              <a:rPr lang="en-AU" sz="1900">
                <a:solidFill>
                  <a:schemeClr val="accent1"/>
                </a:solidFill>
              </a:rPr>
              <a:t>Spherical coordinates (r, θ, φ)</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Covers all 3D locations within radius r</a:t>
            </a:r>
            <a:endParaRPr sz="1900">
              <a:solidFill>
                <a:schemeClr val="accent1"/>
              </a:solidFill>
            </a:endParaRPr>
          </a:p>
          <a:p>
            <a:pPr indent="0" lvl="0" marL="457200" rtl="0" algn="l">
              <a:spcBef>
                <a:spcPts val="0"/>
              </a:spcBef>
              <a:spcAft>
                <a:spcPts val="0"/>
              </a:spcAft>
              <a:buNone/>
            </a:pP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Accuracy metric: </a:t>
            </a:r>
            <a:r>
              <a:rPr lang="en-AU" sz="1900">
                <a:solidFill>
                  <a:schemeClr val="accent1"/>
                </a:solidFill>
              </a:rPr>
              <a:t>Minimum distance between ball trajectory and target</a:t>
            </a:r>
            <a:br>
              <a:rPr lang="en-AU" sz="1900">
                <a:solidFill>
                  <a:schemeClr val="accent1"/>
                </a:solidFill>
              </a:rPr>
            </a:b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Training: </a:t>
            </a:r>
            <a:r>
              <a:rPr lang="en-AU" sz="1900">
                <a:solidFill>
                  <a:schemeClr val="accent1"/>
                </a:solidFill>
              </a:rPr>
              <a:t>Targets uniformly sampled across full range</a:t>
            </a:r>
            <a:endParaRPr sz="1900">
              <a:solidFill>
                <a:schemeClr val="accent1"/>
              </a:solidFill>
            </a:endParaRPr>
          </a:p>
        </p:txBody>
      </p:sp>
      <p:sp>
        <p:nvSpPr>
          <p:cNvPr id="512" name="Google Shape;512;p55"/>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513" name="Google Shape;513;p55"/>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514" name="Google Shape;514;p55"/>
          <p:cNvPicPr preferRelativeResize="0"/>
          <p:nvPr/>
        </p:nvPicPr>
        <p:blipFill>
          <a:blip r:embed="rId4">
            <a:alphaModFix/>
          </a:blip>
          <a:stretch>
            <a:fillRect/>
          </a:stretch>
        </p:blipFill>
        <p:spPr>
          <a:xfrm>
            <a:off x="5763500" y="266175"/>
            <a:ext cx="2725075" cy="517225"/>
          </a:xfrm>
          <a:prstGeom prst="rect">
            <a:avLst/>
          </a:prstGeom>
          <a:noFill/>
          <a:ln>
            <a:noFill/>
          </a:ln>
        </p:spPr>
      </p:pic>
      <p:grpSp>
        <p:nvGrpSpPr>
          <p:cNvPr id="515" name="Google Shape;515;p55"/>
          <p:cNvGrpSpPr/>
          <p:nvPr/>
        </p:nvGrpSpPr>
        <p:grpSpPr>
          <a:xfrm>
            <a:off x="6300714" y="1635053"/>
            <a:ext cx="5712817" cy="2094648"/>
            <a:chOff x="6364098" y="1080875"/>
            <a:chExt cx="5712817" cy="2094648"/>
          </a:xfrm>
        </p:grpSpPr>
        <p:grpSp>
          <p:nvGrpSpPr>
            <p:cNvPr id="516" name="Google Shape;516;p55"/>
            <p:cNvGrpSpPr/>
            <p:nvPr/>
          </p:nvGrpSpPr>
          <p:grpSpPr>
            <a:xfrm>
              <a:off x="6364098" y="1080875"/>
              <a:ext cx="5712817" cy="2094648"/>
              <a:chOff x="6364098" y="1080875"/>
              <a:chExt cx="5712817" cy="2094648"/>
            </a:xfrm>
          </p:grpSpPr>
          <p:pic>
            <p:nvPicPr>
              <p:cNvPr id="517" name="Google Shape;517;p55"/>
              <p:cNvPicPr preferRelativeResize="0"/>
              <p:nvPr/>
            </p:nvPicPr>
            <p:blipFill>
              <a:blip r:embed="rId5">
                <a:alphaModFix/>
              </a:blip>
              <a:stretch>
                <a:fillRect/>
              </a:stretch>
            </p:blipFill>
            <p:spPr>
              <a:xfrm>
                <a:off x="6419624" y="1080875"/>
                <a:ext cx="5587025" cy="2033800"/>
              </a:xfrm>
              <a:prstGeom prst="rect">
                <a:avLst/>
              </a:prstGeom>
              <a:noFill/>
              <a:ln>
                <a:noFill/>
              </a:ln>
            </p:spPr>
          </p:pic>
          <p:grpSp>
            <p:nvGrpSpPr>
              <p:cNvPr id="518" name="Google Shape;518;p55"/>
              <p:cNvGrpSpPr/>
              <p:nvPr/>
            </p:nvGrpSpPr>
            <p:grpSpPr>
              <a:xfrm>
                <a:off x="6364098" y="1317673"/>
                <a:ext cx="5712817" cy="1857850"/>
                <a:chOff x="8983957" y="61676"/>
                <a:chExt cx="7253450" cy="2358875"/>
              </a:xfrm>
            </p:grpSpPr>
            <p:pic>
              <p:nvPicPr>
                <p:cNvPr descr="can you upscale this image please so its higher resolution" id="519" name="Google Shape;519;p55"/>
                <p:cNvPicPr preferRelativeResize="0"/>
                <p:nvPr/>
              </p:nvPicPr>
              <p:blipFill rotWithShape="1">
                <a:blip r:embed="rId6">
                  <a:alphaModFix/>
                </a:blip>
                <a:srcRect b="-3666" l="-1310" r="1310" t="12683"/>
                <a:stretch/>
              </p:blipFill>
              <p:spPr>
                <a:xfrm>
                  <a:off x="8983957" y="61676"/>
                  <a:ext cx="7253450" cy="2358875"/>
                </a:xfrm>
                <a:prstGeom prst="rect">
                  <a:avLst/>
                </a:prstGeom>
                <a:noFill/>
                <a:ln>
                  <a:noFill/>
                </a:ln>
              </p:spPr>
            </p:pic>
            <p:pic>
              <p:nvPicPr>
                <p:cNvPr id="520" name="Google Shape;520;p55"/>
                <p:cNvPicPr preferRelativeResize="0"/>
                <p:nvPr/>
              </p:nvPicPr>
              <p:blipFill rotWithShape="1">
                <a:blip r:embed="rId5">
                  <a:alphaModFix/>
                </a:blip>
                <a:srcRect b="15152" l="77063" r="14412" t="52777"/>
                <a:stretch/>
              </p:blipFill>
              <p:spPr>
                <a:xfrm>
                  <a:off x="14597025" y="1141540"/>
                  <a:ext cx="581075" cy="795750"/>
                </a:xfrm>
                <a:prstGeom prst="rect">
                  <a:avLst/>
                </a:prstGeom>
                <a:noFill/>
                <a:ln>
                  <a:noFill/>
                </a:ln>
              </p:spPr>
            </p:pic>
          </p:grpSp>
        </p:grpSp>
        <p:sp>
          <p:nvSpPr>
            <p:cNvPr id="521" name="Google Shape;521;p55"/>
            <p:cNvSpPr/>
            <p:nvPr/>
          </p:nvSpPr>
          <p:spPr>
            <a:xfrm>
              <a:off x="11684654" y="1868274"/>
              <a:ext cx="242400" cy="24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55"/>
            <p:cNvSpPr/>
            <p:nvPr/>
          </p:nvSpPr>
          <p:spPr>
            <a:xfrm>
              <a:off x="11254279" y="1655824"/>
              <a:ext cx="242400" cy="24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55"/>
            <p:cNvSpPr/>
            <p:nvPr/>
          </p:nvSpPr>
          <p:spPr>
            <a:xfrm>
              <a:off x="11481425" y="1892747"/>
              <a:ext cx="189600" cy="25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55"/>
            <p:cNvSpPr/>
            <p:nvPr/>
          </p:nvSpPr>
          <p:spPr>
            <a:xfrm>
              <a:off x="11628325" y="1947200"/>
              <a:ext cx="272400" cy="2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25" name="Google Shape;525;p55"/>
          <p:cNvSpPr/>
          <p:nvPr/>
        </p:nvSpPr>
        <p:spPr>
          <a:xfrm>
            <a:off x="8733784" y="5980585"/>
            <a:ext cx="182100" cy="182100"/>
          </a:xfrm>
          <a:prstGeom prst="ellipse">
            <a:avLst/>
          </a:prstGeom>
          <a:solidFill>
            <a:srgbClr val="CC0000"/>
          </a:solidFill>
          <a:ln cap="flat" cmpd="sng" w="7150">
            <a:solidFill>
              <a:schemeClr val="dk2"/>
            </a:solidFill>
            <a:prstDash val="solid"/>
            <a:round/>
            <a:headEnd len="sm" w="sm" type="none"/>
            <a:tailEnd len="sm" w="sm" type="none"/>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26" name="Google Shape;526;p55"/>
          <p:cNvSpPr/>
          <p:nvPr/>
        </p:nvSpPr>
        <p:spPr>
          <a:xfrm>
            <a:off x="8599953" y="5851280"/>
            <a:ext cx="147761" cy="143254"/>
          </a:xfrm>
          <a:custGeom>
            <a:rect b="b" l="l" r="r" t="t"/>
            <a:pathLst>
              <a:path extrusionOk="0" h="7628" w="7868">
                <a:moveTo>
                  <a:pt x="4277" y="0"/>
                </a:moveTo>
                <a:cubicBezTo>
                  <a:pt x="4860" y="1231"/>
                  <a:pt x="8489" y="6415"/>
                  <a:pt x="7776" y="7387"/>
                </a:cubicBezTo>
                <a:cubicBezTo>
                  <a:pt x="7063" y="8359"/>
                  <a:pt x="1296" y="6091"/>
                  <a:pt x="0" y="5832"/>
                </a:cubicBezTo>
              </a:path>
            </a:pathLst>
          </a:custGeom>
          <a:noFill/>
          <a:ln cap="flat" cmpd="sng" w="28625">
            <a:solidFill>
              <a:schemeClr val="dk2"/>
            </a:solidFill>
            <a:prstDash val="dash"/>
            <a:round/>
            <a:headEnd len="med" w="med" type="none"/>
            <a:tailEnd len="med" w="med" type="none"/>
          </a:ln>
        </p:spPr>
      </p:sp>
      <p:cxnSp>
        <p:nvCxnSpPr>
          <p:cNvPr id="527" name="Google Shape;527;p55"/>
          <p:cNvCxnSpPr/>
          <p:nvPr/>
        </p:nvCxnSpPr>
        <p:spPr>
          <a:xfrm flipH="1">
            <a:off x="7843017" y="4727736"/>
            <a:ext cx="273300" cy="473400"/>
          </a:xfrm>
          <a:prstGeom prst="straightConnector1">
            <a:avLst/>
          </a:prstGeom>
          <a:noFill/>
          <a:ln cap="flat" cmpd="sng" w="28625">
            <a:solidFill>
              <a:srgbClr val="FF0000"/>
            </a:solidFill>
            <a:prstDash val="solid"/>
            <a:round/>
            <a:headEnd len="med" w="med" type="none"/>
            <a:tailEnd len="med" w="med" type="none"/>
          </a:ln>
        </p:spPr>
      </p:cxnSp>
      <p:sp>
        <p:nvSpPr>
          <p:cNvPr id="528" name="Google Shape;528;p55"/>
          <p:cNvSpPr/>
          <p:nvPr/>
        </p:nvSpPr>
        <p:spPr>
          <a:xfrm>
            <a:off x="8034694" y="4628136"/>
            <a:ext cx="165900" cy="170700"/>
          </a:xfrm>
          <a:prstGeom prst="mathMultiply">
            <a:avLst>
              <a:gd fmla="val 23520" name="adj1"/>
            </a:avLst>
          </a:prstGeom>
          <a:solidFill>
            <a:schemeClr val="lt2"/>
          </a:solidFill>
          <a:ln cap="flat" cmpd="sng" w="7150">
            <a:solidFill>
              <a:schemeClr val="dk2"/>
            </a:solidFill>
            <a:prstDash val="solid"/>
            <a:round/>
            <a:headEnd len="sm" w="sm" type="none"/>
            <a:tailEnd len="sm" w="sm" type="none"/>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29" name="Google Shape;529;p55"/>
          <p:cNvSpPr txBox="1"/>
          <p:nvPr/>
        </p:nvSpPr>
        <p:spPr>
          <a:xfrm>
            <a:off x="7689858" y="4448620"/>
            <a:ext cx="975000" cy="189900"/>
          </a:xfrm>
          <a:prstGeom prst="rect">
            <a:avLst/>
          </a:prstGeom>
          <a:noFill/>
          <a:ln>
            <a:noFill/>
          </a:ln>
        </p:spPr>
        <p:txBody>
          <a:bodyPr anchorCtr="0" anchor="t" bIns="68675" lIns="68675" spcFirstLastPara="1" rIns="68675" wrap="square" tIns="68675">
            <a:noAutofit/>
          </a:bodyPr>
          <a:lstStyle/>
          <a:p>
            <a:pPr indent="0" lvl="0" marL="0" rtl="0" algn="l">
              <a:spcBef>
                <a:spcPts val="0"/>
              </a:spcBef>
              <a:spcAft>
                <a:spcPts val="0"/>
              </a:spcAft>
              <a:buNone/>
            </a:pPr>
            <a:r>
              <a:rPr lang="en-AU" sz="1051">
                <a:solidFill>
                  <a:schemeClr val="accent1"/>
                </a:solidFill>
              </a:rPr>
              <a:t>Target (x,y,z)</a:t>
            </a:r>
            <a:endParaRPr sz="1051">
              <a:solidFill>
                <a:schemeClr val="accent1"/>
              </a:solidFill>
            </a:endParaRPr>
          </a:p>
        </p:txBody>
      </p:sp>
      <p:sp>
        <p:nvSpPr>
          <p:cNvPr id="530" name="Google Shape;530;p55"/>
          <p:cNvSpPr/>
          <p:nvPr/>
        </p:nvSpPr>
        <p:spPr>
          <a:xfrm>
            <a:off x="6312442" y="5617276"/>
            <a:ext cx="182100" cy="182100"/>
          </a:xfrm>
          <a:prstGeom prst="ellipse">
            <a:avLst/>
          </a:prstGeom>
          <a:solidFill>
            <a:srgbClr val="F4CCCC"/>
          </a:solidFill>
          <a:ln>
            <a:noFill/>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31" name="Google Shape;531;p55"/>
          <p:cNvSpPr/>
          <p:nvPr/>
        </p:nvSpPr>
        <p:spPr>
          <a:xfrm>
            <a:off x="6413363" y="5089143"/>
            <a:ext cx="2296118" cy="871636"/>
          </a:xfrm>
          <a:custGeom>
            <a:rect b="b" l="l" r="r" t="t"/>
            <a:pathLst>
              <a:path extrusionOk="0" h="46413" w="122264">
                <a:moveTo>
                  <a:pt x="0" y="31647"/>
                </a:moveTo>
                <a:cubicBezTo>
                  <a:pt x="10075" y="26397"/>
                  <a:pt x="40072" y="-2312"/>
                  <a:pt x="60449" y="149"/>
                </a:cubicBezTo>
                <a:cubicBezTo>
                  <a:pt x="80826" y="2610"/>
                  <a:pt x="111962" y="38702"/>
                  <a:pt x="122264" y="46413"/>
                </a:cubicBezTo>
              </a:path>
            </a:pathLst>
          </a:custGeom>
          <a:noFill/>
          <a:ln cap="flat" cmpd="sng" w="21475">
            <a:solidFill>
              <a:schemeClr val="dk2"/>
            </a:solidFill>
            <a:prstDash val="dash"/>
            <a:round/>
            <a:headEnd len="med" w="med" type="none"/>
            <a:tailEnd len="med" w="med" type="none"/>
          </a:ln>
        </p:spPr>
      </p:sp>
      <p:sp>
        <p:nvSpPr>
          <p:cNvPr id="532" name="Google Shape;532;p55"/>
          <p:cNvSpPr txBox="1"/>
          <p:nvPr/>
        </p:nvSpPr>
        <p:spPr>
          <a:xfrm>
            <a:off x="7929452" y="4869475"/>
            <a:ext cx="1119600" cy="189900"/>
          </a:xfrm>
          <a:prstGeom prst="rect">
            <a:avLst/>
          </a:prstGeom>
          <a:noFill/>
          <a:ln>
            <a:noFill/>
          </a:ln>
        </p:spPr>
        <p:txBody>
          <a:bodyPr anchorCtr="0" anchor="t" bIns="68675" lIns="68675" spcFirstLastPara="1" rIns="68675" wrap="square" tIns="68675">
            <a:noAutofit/>
          </a:bodyPr>
          <a:lstStyle/>
          <a:p>
            <a:pPr indent="0" lvl="0" marL="0" rtl="0" algn="l">
              <a:spcBef>
                <a:spcPts val="0"/>
              </a:spcBef>
              <a:spcAft>
                <a:spcPts val="0"/>
              </a:spcAft>
              <a:buNone/>
            </a:pPr>
            <a:r>
              <a:rPr lang="en-AU" sz="1051">
                <a:solidFill>
                  <a:srgbClr val="FF0000"/>
                </a:solidFill>
              </a:rPr>
              <a:t>Error </a:t>
            </a:r>
            <a:r>
              <a:rPr lang="en-AU" sz="1051">
                <a:solidFill>
                  <a:srgbClr val="FF0000"/>
                </a:solidFill>
              </a:rPr>
              <a:t>(m) </a:t>
            </a:r>
            <a:r>
              <a:rPr lang="en-AU" sz="1051">
                <a:solidFill>
                  <a:srgbClr val="FF0000"/>
                </a:solidFill>
              </a:rPr>
              <a:t>(large) </a:t>
            </a:r>
            <a:endParaRPr sz="1051">
              <a:solidFill>
                <a:srgbClr val="FF0000"/>
              </a:solidFill>
            </a:endParaRPr>
          </a:p>
        </p:txBody>
      </p:sp>
      <p:sp>
        <p:nvSpPr>
          <p:cNvPr id="533" name="Google Shape;533;p55"/>
          <p:cNvSpPr/>
          <p:nvPr/>
        </p:nvSpPr>
        <p:spPr>
          <a:xfrm>
            <a:off x="11522095" y="5980585"/>
            <a:ext cx="182100" cy="182100"/>
          </a:xfrm>
          <a:prstGeom prst="ellipse">
            <a:avLst/>
          </a:prstGeom>
          <a:solidFill>
            <a:srgbClr val="CC0000"/>
          </a:solidFill>
          <a:ln cap="flat" cmpd="sng" w="7150">
            <a:solidFill>
              <a:schemeClr val="dk2"/>
            </a:solidFill>
            <a:prstDash val="solid"/>
            <a:round/>
            <a:headEnd len="sm" w="sm" type="none"/>
            <a:tailEnd len="sm" w="sm" type="none"/>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34" name="Google Shape;534;p55"/>
          <p:cNvSpPr/>
          <p:nvPr/>
        </p:nvSpPr>
        <p:spPr>
          <a:xfrm rot="679404">
            <a:off x="11406099" y="5851278"/>
            <a:ext cx="147766" cy="143258"/>
          </a:xfrm>
          <a:custGeom>
            <a:rect b="b" l="l" r="r" t="t"/>
            <a:pathLst>
              <a:path extrusionOk="0" h="7628" w="7868">
                <a:moveTo>
                  <a:pt x="4277" y="0"/>
                </a:moveTo>
                <a:cubicBezTo>
                  <a:pt x="4860" y="1231"/>
                  <a:pt x="8489" y="6415"/>
                  <a:pt x="7776" y="7387"/>
                </a:cubicBezTo>
                <a:cubicBezTo>
                  <a:pt x="7063" y="8359"/>
                  <a:pt x="1296" y="6091"/>
                  <a:pt x="0" y="5832"/>
                </a:cubicBezTo>
              </a:path>
            </a:pathLst>
          </a:custGeom>
          <a:noFill/>
          <a:ln cap="flat" cmpd="sng" w="28625">
            <a:solidFill>
              <a:schemeClr val="dk2"/>
            </a:solidFill>
            <a:prstDash val="dash"/>
            <a:round/>
            <a:headEnd len="med" w="med" type="none"/>
            <a:tailEnd len="med" w="med" type="none"/>
          </a:ln>
        </p:spPr>
      </p:sp>
      <p:cxnSp>
        <p:nvCxnSpPr>
          <p:cNvPr id="535" name="Google Shape;535;p55"/>
          <p:cNvCxnSpPr/>
          <p:nvPr/>
        </p:nvCxnSpPr>
        <p:spPr>
          <a:xfrm flipH="1">
            <a:off x="10859327" y="4727736"/>
            <a:ext cx="45300" cy="87300"/>
          </a:xfrm>
          <a:prstGeom prst="straightConnector1">
            <a:avLst/>
          </a:prstGeom>
          <a:noFill/>
          <a:ln cap="flat" cmpd="sng" w="28625">
            <a:solidFill>
              <a:srgbClr val="FF0000"/>
            </a:solidFill>
            <a:prstDash val="solid"/>
            <a:round/>
            <a:headEnd len="med" w="med" type="none"/>
            <a:tailEnd len="med" w="med" type="none"/>
          </a:ln>
        </p:spPr>
      </p:cxnSp>
      <p:sp>
        <p:nvSpPr>
          <p:cNvPr id="536" name="Google Shape;536;p55"/>
          <p:cNvSpPr/>
          <p:nvPr/>
        </p:nvSpPr>
        <p:spPr>
          <a:xfrm>
            <a:off x="10823005" y="4628136"/>
            <a:ext cx="165900" cy="170700"/>
          </a:xfrm>
          <a:prstGeom prst="mathMultiply">
            <a:avLst>
              <a:gd fmla="val 23520" name="adj1"/>
            </a:avLst>
          </a:prstGeom>
          <a:solidFill>
            <a:schemeClr val="lt2"/>
          </a:solidFill>
          <a:ln cap="flat" cmpd="sng" w="7150">
            <a:solidFill>
              <a:schemeClr val="dk2"/>
            </a:solidFill>
            <a:prstDash val="solid"/>
            <a:round/>
            <a:headEnd len="sm" w="sm" type="none"/>
            <a:tailEnd len="sm" w="sm" type="none"/>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37" name="Google Shape;537;p55"/>
          <p:cNvSpPr txBox="1"/>
          <p:nvPr/>
        </p:nvSpPr>
        <p:spPr>
          <a:xfrm>
            <a:off x="10729244" y="4421645"/>
            <a:ext cx="975000" cy="189900"/>
          </a:xfrm>
          <a:prstGeom prst="rect">
            <a:avLst/>
          </a:prstGeom>
          <a:noFill/>
          <a:ln>
            <a:noFill/>
          </a:ln>
        </p:spPr>
        <p:txBody>
          <a:bodyPr anchorCtr="0" anchor="t" bIns="68675" lIns="68675" spcFirstLastPara="1" rIns="68675" wrap="square" tIns="68675">
            <a:noAutofit/>
          </a:bodyPr>
          <a:lstStyle/>
          <a:p>
            <a:pPr indent="0" lvl="0" marL="0" rtl="0" algn="l">
              <a:spcBef>
                <a:spcPts val="0"/>
              </a:spcBef>
              <a:spcAft>
                <a:spcPts val="0"/>
              </a:spcAft>
              <a:buNone/>
            </a:pPr>
            <a:r>
              <a:rPr lang="en-AU" sz="1051">
                <a:solidFill>
                  <a:schemeClr val="accent1"/>
                </a:solidFill>
              </a:rPr>
              <a:t>Target (x,y,z)</a:t>
            </a:r>
            <a:endParaRPr sz="1051">
              <a:solidFill>
                <a:schemeClr val="accent1"/>
              </a:solidFill>
            </a:endParaRPr>
          </a:p>
        </p:txBody>
      </p:sp>
      <p:sp>
        <p:nvSpPr>
          <p:cNvPr id="538" name="Google Shape;538;p55"/>
          <p:cNvSpPr/>
          <p:nvPr/>
        </p:nvSpPr>
        <p:spPr>
          <a:xfrm>
            <a:off x="9282177" y="5621401"/>
            <a:ext cx="182100" cy="182100"/>
          </a:xfrm>
          <a:prstGeom prst="ellipse">
            <a:avLst/>
          </a:prstGeom>
          <a:solidFill>
            <a:srgbClr val="F4CCCC"/>
          </a:solidFill>
          <a:ln>
            <a:noFill/>
          </a:ln>
        </p:spPr>
        <p:txBody>
          <a:bodyPr anchorCtr="0" anchor="ctr" bIns="68675" lIns="68675" spcFirstLastPara="1" rIns="68675" wrap="square" tIns="68675">
            <a:noAutofit/>
          </a:bodyPr>
          <a:lstStyle/>
          <a:p>
            <a:pPr indent="0" lvl="0" marL="0" rtl="0" algn="ctr">
              <a:spcBef>
                <a:spcPts val="0"/>
              </a:spcBef>
              <a:spcAft>
                <a:spcPts val="0"/>
              </a:spcAft>
              <a:buNone/>
            </a:pPr>
            <a:r>
              <a:t/>
            </a:r>
            <a:endParaRPr sz="1051"/>
          </a:p>
        </p:txBody>
      </p:sp>
      <p:sp>
        <p:nvSpPr>
          <p:cNvPr id="539" name="Google Shape;539;p55"/>
          <p:cNvSpPr/>
          <p:nvPr/>
        </p:nvSpPr>
        <p:spPr>
          <a:xfrm>
            <a:off x="9441036" y="4515586"/>
            <a:ext cx="2056750" cy="1445200"/>
          </a:xfrm>
          <a:custGeom>
            <a:rect b="b" l="l" r="r" t="t"/>
            <a:pathLst>
              <a:path extrusionOk="0" h="57808" w="82270">
                <a:moveTo>
                  <a:pt x="0" y="43971"/>
                </a:moveTo>
                <a:cubicBezTo>
                  <a:pt x="7340" y="36659"/>
                  <a:pt x="30325" y="-2207"/>
                  <a:pt x="44037" y="99"/>
                </a:cubicBezTo>
                <a:cubicBezTo>
                  <a:pt x="57749" y="2405"/>
                  <a:pt x="75898" y="48190"/>
                  <a:pt x="82270" y="57808"/>
                </a:cubicBezTo>
              </a:path>
            </a:pathLst>
          </a:custGeom>
          <a:noFill/>
          <a:ln cap="flat" cmpd="sng" w="21475">
            <a:solidFill>
              <a:schemeClr val="dk2"/>
            </a:solidFill>
            <a:prstDash val="dash"/>
            <a:round/>
            <a:headEnd len="med" w="med" type="none"/>
            <a:tailEnd len="med" w="med" type="none"/>
          </a:ln>
        </p:spPr>
      </p:sp>
      <p:sp>
        <p:nvSpPr>
          <p:cNvPr id="540" name="Google Shape;540;p55"/>
          <p:cNvSpPr txBox="1"/>
          <p:nvPr/>
        </p:nvSpPr>
        <p:spPr>
          <a:xfrm>
            <a:off x="10861047" y="4675110"/>
            <a:ext cx="1119600" cy="189900"/>
          </a:xfrm>
          <a:prstGeom prst="rect">
            <a:avLst/>
          </a:prstGeom>
          <a:noFill/>
          <a:ln>
            <a:noFill/>
          </a:ln>
        </p:spPr>
        <p:txBody>
          <a:bodyPr anchorCtr="0" anchor="t" bIns="68675" lIns="68675" spcFirstLastPara="1" rIns="68675" wrap="square" tIns="68675">
            <a:noAutofit/>
          </a:bodyPr>
          <a:lstStyle/>
          <a:p>
            <a:pPr indent="0" lvl="0" marL="0" rtl="0" algn="l">
              <a:spcBef>
                <a:spcPts val="0"/>
              </a:spcBef>
              <a:spcAft>
                <a:spcPts val="0"/>
              </a:spcAft>
              <a:buNone/>
            </a:pPr>
            <a:r>
              <a:rPr lang="en-AU" sz="1051">
                <a:solidFill>
                  <a:srgbClr val="FF0000"/>
                </a:solidFill>
              </a:rPr>
              <a:t>Error (m) (small)</a:t>
            </a:r>
            <a:endParaRPr sz="105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6"/>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Reinforcement Learning Formulation</a:t>
            </a:r>
            <a:endParaRPr sz="3200"/>
          </a:p>
        </p:txBody>
      </p:sp>
      <p:sp>
        <p:nvSpPr>
          <p:cNvPr id="547" name="Google Shape;547;p56"/>
          <p:cNvSpPr txBox="1"/>
          <p:nvPr/>
        </p:nvSpPr>
        <p:spPr>
          <a:xfrm>
            <a:off x="575100" y="1466825"/>
            <a:ext cx="72165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AU" sz="1900">
                <a:solidFill>
                  <a:schemeClr val="accent1"/>
                </a:solidFill>
              </a:rPr>
              <a:t>Reward: </a:t>
            </a:r>
            <a:r>
              <a:rPr lang="en-AU" sz="1900">
                <a:solidFill>
                  <a:schemeClr val="accent1"/>
                </a:solidFill>
              </a:rPr>
              <a:t>                                                               (r_roll: humanoid only)</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Throwing: sparse, inverse distance; uses projectile motion estimation</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Stability: binary; upright with no collisions</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Roll: penalises roll deviation from upright pose -&gt; humanoid has no hips </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Observations:</a:t>
            </a:r>
            <a:r>
              <a:rPr lang="en-AU" sz="1900">
                <a:solidFill>
                  <a:schemeClr val="accent1"/>
                </a:solidFill>
              </a:rPr>
              <a:t> IMU velocity, target (r, θ, φ), joint states, previous action, ball status, estimated ball displacement</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Actions: </a:t>
            </a:r>
            <a:r>
              <a:rPr lang="en-AU" sz="1900">
                <a:solidFill>
                  <a:schemeClr val="accent1"/>
                </a:solidFill>
              </a:rPr>
              <a:t>Joint position commands at 50Hz via PD control</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Training:</a:t>
            </a:r>
            <a:r>
              <a:rPr lang="en-AU" sz="1900">
                <a:solidFill>
                  <a:schemeClr val="accent1"/>
                </a:solidFill>
              </a:rPr>
              <a:t> Distributed PPO in Isaac Lab (4096 parallel envs)</a:t>
            </a:r>
            <a:endParaRPr sz="1900">
              <a:solidFill>
                <a:schemeClr val="accent1"/>
              </a:solidFill>
            </a:endParaRPr>
          </a:p>
        </p:txBody>
      </p:sp>
      <p:sp>
        <p:nvSpPr>
          <p:cNvPr id="548" name="Google Shape;548;p56"/>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549" name="Google Shape;549;p56"/>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550" name="Google Shape;550;p56"/>
          <p:cNvPicPr preferRelativeResize="0"/>
          <p:nvPr/>
        </p:nvPicPr>
        <p:blipFill>
          <a:blip r:embed="rId4">
            <a:alphaModFix/>
          </a:blip>
          <a:stretch>
            <a:fillRect/>
          </a:stretch>
        </p:blipFill>
        <p:spPr>
          <a:xfrm>
            <a:off x="5763500" y="266175"/>
            <a:ext cx="2725075" cy="517225"/>
          </a:xfrm>
          <a:prstGeom prst="rect">
            <a:avLst/>
          </a:prstGeom>
          <a:noFill/>
          <a:ln>
            <a:noFill/>
          </a:ln>
        </p:spPr>
      </p:pic>
      <p:grpSp>
        <p:nvGrpSpPr>
          <p:cNvPr id="551" name="Google Shape;551;p56"/>
          <p:cNvGrpSpPr/>
          <p:nvPr/>
        </p:nvGrpSpPr>
        <p:grpSpPr>
          <a:xfrm>
            <a:off x="2114204" y="1576986"/>
            <a:ext cx="4081783" cy="282584"/>
            <a:chOff x="1299275" y="5184013"/>
            <a:chExt cx="5640938" cy="390525"/>
          </a:xfrm>
        </p:grpSpPr>
        <p:pic>
          <p:nvPicPr>
            <p:cNvPr id="552" name="Google Shape;552;p56"/>
            <p:cNvPicPr preferRelativeResize="0"/>
            <p:nvPr/>
          </p:nvPicPr>
          <p:blipFill>
            <a:blip r:embed="rId5">
              <a:alphaModFix/>
            </a:blip>
            <a:stretch>
              <a:fillRect/>
            </a:stretch>
          </p:blipFill>
          <p:spPr>
            <a:xfrm>
              <a:off x="1299275" y="5198300"/>
              <a:ext cx="2828925" cy="361950"/>
            </a:xfrm>
            <a:prstGeom prst="rect">
              <a:avLst/>
            </a:prstGeom>
            <a:noFill/>
            <a:ln>
              <a:noFill/>
            </a:ln>
          </p:spPr>
        </p:pic>
        <p:pic>
          <p:nvPicPr>
            <p:cNvPr id="553" name="Google Shape;553;p56"/>
            <p:cNvPicPr preferRelativeResize="0"/>
            <p:nvPr/>
          </p:nvPicPr>
          <p:blipFill>
            <a:blip r:embed="rId6">
              <a:alphaModFix/>
            </a:blip>
            <a:stretch>
              <a:fillRect/>
            </a:stretch>
          </p:blipFill>
          <p:spPr>
            <a:xfrm>
              <a:off x="4235113" y="5184013"/>
              <a:ext cx="2705100" cy="390525"/>
            </a:xfrm>
            <a:prstGeom prst="rect">
              <a:avLst/>
            </a:prstGeom>
            <a:noFill/>
            <a:ln>
              <a:noFill/>
            </a:ln>
          </p:spPr>
        </p:pic>
      </p:grpSp>
      <p:pic>
        <p:nvPicPr>
          <p:cNvPr id="554" name="Google Shape;554;p56"/>
          <p:cNvPicPr preferRelativeResize="0"/>
          <p:nvPr/>
        </p:nvPicPr>
        <p:blipFill rotWithShape="1">
          <a:blip r:embed="rId7">
            <a:alphaModFix/>
          </a:blip>
          <a:srcRect b="11142" l="0" r="0" t="0"/>
          <a:stretch/>
        </p:blipFill>
        <p:spPr>
          <a:xfrm>
            <a:off x="7860178" y="4169350"/>
            <a:ext cx="3525149" cy="2532538"/>
          </a:xfrm>
          <a:prstGeom prst="rect">
            <a:avLst/>
          </a:prstGeom>
          <a:noFill/>
          <a:ln>
            <a:noFill/>
          </a:ln>
        </p:spPr>
      </p:pic>
      <p:pic>
        <p:nvPicPr>
          <p:cNvPr id="555" name="Google Shape;555;p56"/>
          <p:cNvPicPr preferRelativeResize="0"/>
          <p:nvPr/>
        </p:nvPicPr>
        <p:blipFill>
          <a:blip r:embed="rId8">
            <a:alphaModFix/>
          </a:blip>
          <a:stretch>
            <a:fillRect/>
          </a:stretch>
        </p:blipFill>
        <p:spPr>
          <a:xfrm>
            <a:off x="7670628" y="1038375"/>
            <a:ext cx="3871725" cy="3056400"/>
          </a:xfrm>
          <a:prstGeom prst="rect">
            <a:avLst/>
          </a:prstGeom>
          <a:noFill/>
          <a:ln>
            <a:noFill/>
          </a:ln>
        </p:spPr>
      </p:pic>
      <p:sp>
        <p:nvSpPr>
          <p:cNvPr id="556" name="Google Shape;556;p56"/>
          <p:cNvSpPr/>
          <p:nvPr/>
        </p:nvSpPr>
        <p:spPr>
          <a:xfrm>
            <a:off x="9691400" y="3142275"/>
            <a:ext cx="1325700" cy="707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7"/>
          <p:cNvSpPr txBox="1"/>
          <p:nvPr/>
        </p:nvSpPr>
        <p:spPr>
          <a:xfrm>
            <a:off x="517700" y="1466825"/>
            <a:ext cx="72738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AU" sz="1900">
                <a:solidFill>
                  <a:schemeClr val="accent1"/>
                </a:solidFill>
              </a:rPr>
              <a:t>Challenge: </a:t>
            </a:r>
            <a:r>
              <a:rPr lang="en-AU" sz="1900">
                <a:solidFill>
                  <a:schemeClr val="accent1"/>
                </a:solidFill>
              </a:rPr>
              <a:t>Stability vs. accuracy trade-off creates local optima</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Easy stability → overly conservative throws</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Easy throwing → falls over</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Solution:</a:t>
            </a:r>
            <a:r>
              <a:rPr lang="en-AU" sz="1900">
                <a:solidFill>
                  <a:schemeClr val="accent1"/>
                </a:solidFill>
              </a:rPr>
              <a:t> Adaptive curriculum with dual thresholds</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Start at 1m; increase range when BOTH thresholds met</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Lets stability "catch up" to throwing</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Key insight:</a:t>
            </a:r>
            <a:r>
              <a:rPr lang="en-AU" sz="1900">
                <a:solidFill>
                  <a:schemeClr val="accent1"/>
                </a:solidFill>
              </a:rPr>
              <a:t> Auto-tune thresholds via Optuna (TPE)</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Thresholds highly correlated with final performance</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Outperformed all manually-tuned variants</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Thresholds were: 22% average stability, 51% normalised average throwing accuracy</a:t>
            </a:r>
            <a:endParaRPr sz="1900">
              <a:solidFill>
                <a:schemeClr val="accent1"/>
              </a:solidFill>
            </a:endParaRPr>
          </a:p>
        </p:txBody>
      </p:sp>
      <p:sp>
        <p:nvSpPr>
          <p:cNvPr id="563" name="Google Shape;563;p57"/>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Adaptive Curriculum</a:t>
            </a:r>
            <a:endParaRPr sz="3200"/>
          </a:p>
        </p:txBody>
      </p:sp>
      <p:sp>
        <p:nvSpPr>
          <p:cNvPr id="564" name="Google Shape;564;p57"/>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565" name="Google Shape;565;p57"/>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566" name="Google Shape;566;p57"/>
          <p:cNvPicPr preferRelativeResize="0"/>
          <p:nvPr/>
        </p:nvPicPr>
        <p:blipFill>
          <a:blip r:embed="rId4">
            <a:alphaModFix/>
          </a:blip>
          <a:stretch>
            <a:fillRect/>
          </a:stretch>
        </p:blipFill>
        <p:spPr>
          <a:xfrm>
            <a:off x="5763500" y="266175"/>
            <a:ext cx="2725075" cy="517225"/>
          </a:xfrm>
          <a:prstGeom prst="rect">
            <a:avLst/>
          </a:prstGeom>
          <a:noFill/>
          <a:ln>
            <a:noFill/>
          </a:ln>
        </p:spPr>
      </p:pic>
      <p:pic>
        <p:nvPicPr>
          <p:cNvPr id="567" name="Google Shape;567;p57"/>
          <p:cNvPicPr preferRelativeResize="0"/>
          <p:nvPr/>
        </p:nvPicPr>
        <p:blipFill>
          <a:blip r:embed="rId5">
            <a:alphaModFix/>
          </a:blip>
          <a:stretch>
            <a:fillRect/>
          </a:stretch>
        </p:blipFill>
        <p:spPr>
          <a:xfrm>
            <a:off x="7582675" y="1573097"/>
            <a:ext cx="4609325" cy="2600353"/>
          </a:xfrm>
          <a:prstGeom prst="rect">
            <a:avLst/>
          </a:prstGeom>
          <a:noFill/>
          <a:ln>
            <a:noFill/>
          </a:ln>
        </p:spPr>
      </p:pic>
      <p:sp>
        <p:nvSpPr>
          <p:cNvPr id="568" name="Google Shape;568;p57"/>
          <p:cNvSpPr/>
          <p:nvPr/>
        </p:nvSpPr>
        <p:spPr>
          <a:xfrm>
            <a:off x="7644225" y="2131009"/>
            <a:ext cx="4471800" cy="30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57"/>
          <p:cNvSpPr txBox="1"/>
          <p:nvPr/>
        </p:nvSpPr>
        <p:spPr>
          <a:xfrm>
            <a:off x="8044500" y="4185978"/>
            <a:ext cx="39906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1300">
                <a:solidFill>
                  <a:schemeClr val="accent1"/>
                </a:solidFill>
              </a:rPr>
              <a:t>Automated ablation of system components via Tree-structured Parzen Estimator </a:t>
            </a:r>
            <a:r>
              <a:rPr lang="en-AU" sz="1300">
                <a:solidFill>
                  <a:schemeClr val="accent1"/>
                </a:solidFill>
              </a:rPr>
              <a:t>asynchronous</a:t>
            </a:r>
            <a:r>
              <a:rPr lang="en-AU" sz="1300">
                <a:solidFill>
                  <a:schemeClr val="accent1"/>
                </a:solidFill>
              </a:rPr>
              <a:t> hyper-parameter optimisation.</a:t>
            </a:r>
            <a:endParaRPr sz="13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58" title="chuckwalk3(1)(1).mp4">
            <a:hlinkClick r:id="rId3"/>
          </p:cNvPr>
          <p:cNvPicPr preferRelativeResize="0"/>
          <p:nvPr/>
        </p:nvPicPr>
        <p:blipFill>
          <a:blip r:embed="rId4">
            <a:alphaModFix/>
          </a:blip>
          <a:stretch>
            <a:fillRect/>
          </a:stretch>
        </p:blipFill>
        <p:spPr>
          <a:xfrm>
            <a:off x="6412056" y="3892127"/>
            <a:ext cx="5675549" cy="3547200"/>
          </a:xfrm>
          <a:prstGeom prst="rect">
            <a:avLst/>
          </a:prstGeom>
          <a:noFill/>
          <a:ln>
            <a:noFill/>
          </a:ln>
        </p:spPr>
      </p:pic>
      <p:sp>
        <p:nvSpPr>
          <p:cNvPr id="576" name="Google Shape;576;p58"/>
          <p:cNvSpPr txBox="1"/>
          <p:nvPr/>
        </p:nvSpPr>
        <p:spPr>
          <a:xfrm>
            <a:off x="465575" y="1294075"/>
            <a:ext cx="6580200" cy="4648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b="1" lang="en-AU" sz="1900">
                <a:solidFill>
                  <a:schemeClr val="accent1"/>
                </a:solidFill>
              </a:rPr>
              <a:t>Platforms:</a:t>
            </a:r>
            <a:endParaRPr b="1"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ANYmal C + Kinova arm (19 DoF) - sim only</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"Chuck" humanoid (13 DoF) - sim + real</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Tasks:</a:t>
            </a:r>
            <a:endParaRPr b="1"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General: arbitrary 3D targets (humanoid: 1-5m distance, quadruped: 3-8m distance)</a:t>
            </a:r>
            <a:endParaRPr sz="1900">
              <a:solidFill>
                <a:schemeClr val="accent1"/>
              </a:solidFill>
            </a:endParaRPr>
          </a:p>
          <a:p>
            <a:pPr indent="-349250" lvl="1" marL="914400" rtl="0" algn="l">
              <a:spcBef>
                <a:spcPts val="0"/>
              </a:spcBef>
              <a:spcAft>
                <a:spcPts val="0"/>
              </a:spcAft>
              <a:buClr>
                <a:schemeClr val="accent1"/>
              </a:buClr>
              <a:buSzPts val="1900"/>
              <a:buChar char="○"/>
            </a:pPr>
            <a:r>
              <a:rPr lang="en-AU" sz="1900">
                <a:solidFill>
                  <a:schemeClr val="accent1"/>
                </a:solidFill>
              </a:rPr>
              <a:t>Distance: maximum range (humanoid: 4-16m, quadruped: 3-35m)</a:t>
            </a:r>
            <a:endParaRPr sz="1900">
              <a:solidFill>
                <a:schemeClr val="accent1"/>
              </a:solidFill>
            </a:endParaRPr>
          </a:p>
          <a:p>
            <a:pPr indent="0" lvl="0" marL="457200" rtl="0" algn="l">
              <a:spcBef>
                <a:spcPts val="0"/>
              </a:spcBef>
              <a:spcAft>
                <a:spcPts val="0"/>
              </a:spcAft>
              <a:buNone/>
            </a:pPr>
            <a:r>
              <a:t/>
            </a: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Real-world: </a:t>
            </a:r>
            <a:r>
              <a:rPr lang="en-AU" sz="1900">
                <a:solidFill>
                  <a:schemeClr val="accent1"/>
                </a:solidFill>
              </a:rPr>
              <a:t>Motion capture for ground truth ball tracking</a:t>
            </a:r>
            <a:endParaRPr sz="1900">
              <a:solidFill>
                <a:schemeClr val="accent1"/>
              </a:solidFill>
            </a:endParaRPr>
          </a:p>
        </p:txBody>
      </p:sp>
      <p:sp>
        <p:nvSpPr>
          <p:cNvPr id="577" name="Google Shape;577;p58"/>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Robots and Experimental Setup</a:t>
            </a:r>
            <a:endParaRPr sz="3200"/>
          </a:p>
        </p:txBody>
      </p:sp>
      <p:sp>
        <p:nvSpPr>
          <p:cNvPr id="578" name="Google Shape;578;p58"/>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579" name="Google Shape;579;p58"/>
          <p:cNvPicPr preferRelativeResize="0"/>
          <p:nvPr/>
        </p:nvPicPr>
        <p:blipFill>
          <a:blip r:embed="rId5">
            <a:alphaModFix/>
          </a:blip>
          <a:stretch>
            <a:fillRect/>
          </a:stretch>
        </p:blipFill>
        <p:spPr>
          <a:xfrm>
            <a:off x="8738375" y="198675"/>
            <a:ext cx="1382724" cy="652225"/>
          </a:xfrm>
          <a:prstGeom prst="rect">
            <a:avLst/>
          </a:prstGeom>
          <a:noFill/>
          <a:ln>
            <a:noFill/>
          </a:ln>
        </p:spPr>
      </p:pic>
      <p:pic>
        <p:nvPicPr>
          <p:cNvPr id="580" name="Google Shape;580;p58"/>
          <p:cNvPicPr preferRelativeResize="0"/>
          <p:nvPr/>
        </p:nvPicPr>
        <p:blipFill>
          <a:blip r:embed="rId6">
            <a:alphaModFix/>
          </a:blip>
          <a:stretch>
            <a:fillRect/>
          </a:stretch>
        </p:blipFill>
        <p:spPr>
          <a:xfrm>
            <a:off x="5763500" y="266175"/>
            <a:ext cx="2725075" cy="517225"/>
          </a:xfrm>
          <a:prstGeom prst="rect">
            <a:avLst/>
          </a:prstGeom>
          <a:noFill/>
          <a:ln>
            <a:noFill/>
          </a:ln>
        </p:spPr>
      </p:pic>
      <p:pic>
        <p:nvPicPr>
          <p:cNvPr id="581" name="Google Shape;581;p58" title="mocap.png"/>
          <p:cNvPicPr preferRelativeResize="0"/>
          <p:nvPr/>
        </p:nvPicPr>
        <p:blipFill rotWithShape="1">
          <a:blip r:embed="rId7">
            <a:alphaModFix/>
          </a:blip>
          <a:srcRect b="24190" l="0" r="0" t="0"/>
          <a:stretch/>
        </p:blipFill>
        <p:spPr>
          <a:xfrm>
            <a:off x="2460850" y="4796575"/>
            <a:ext cx="3635151" cy="1996199"/>
          </a:xfrm>
          <a:prstGeom prst="rect">
            <a:avLst/>
          </a:prstGeom>
          <a:noFill/>
          <a:ln>
            <a:noFill/>
          </a:ln>
        </p:spPr>
      </p:pic>
      <p:sp>
        <p:nvSpPr>
          <p:cNvPr id="582" name="Google Shape;582;p58"/>
          <p:cNvSpPr txBox="1"/>
          <p:nvPr/>
        </p:nvSpPr>
        <p:spPr>
          <a:xfrm>
            <a:off x="9544284" y="3335383"/>
            <a:ext cx="2478000" cy="636000"/>
          </a:xfrm>
          <a:prstGeom prst="rect">
            <a:avLst/>
          </a:prstGeom>
          <a:noFill/>
          <a:ln>
            <a:noFill/>
          </a:ln>
        </p:spPr>
        <p:txBody>
          <a:bodyPr anchorCtr="0" anchor="t" bIns="99425" lIns="99425" spcFirstLastPara="1" rIns="99425" wrap="square" tIns="99425">
            <a:spAutoFit/>
          </a:bodyPr>
          <a:lstStyle/>
          <a:p>
            <a:pPr indent="0" lvl="0" marL="0" rtl="0" algn="ctr">
              <a:spcBef>
                <a:spcPts val="0"/>
              </a:spcBef>
              <a:spcAft>
                <a:spcPts val="0"/>
              </a:spcAft>
              <a:buNone/>
            </a:pPr>
            <a:r>
              <a:rPr b="1" lang="en-AU" sz="1413">
                <a:solidFill>
                  <a:srgbClr val="666666"/>
                </a:solidFill>
              </a:rPr>
              <a:t>“</a:t>
            </a:r>
            <a:r>
              <a:rPr b="1" i="1" lang="en-AU" sz="1413">
                <a:solidFill>
                  <a:srgbClr val="666666"/>
                </a:solidFill>
              </a:rPr>
              <a:t>Chuck” </a:t>
            </a:r>
            <a:r>
              <a:rPr b="1" lang="en-AU" sz="1413">
                <a:solidFill>
                  <a:srgbClr val="666666"/>
                </a:solidFill>
              </a:rPr>
              <a:t>- in-house humanoid robot</a:t>
            </a:r>
            <a:endParaRPr b="1" sz="1413">
              <a:solidFill>
                <a:srgbClr val="666666"/>
              </a:solidFill>
            </a:endParaRPr>
          </a:p>
        </p:txBody>
      </p:sp>
      <p:pic>
        <p:nvPicPr>
          <p:cNvPr id="583" name="Google Shape;583;p58"/>
          <p:cNvPicPr preferRelativeResize="0"/>
          <p:nvPr/>
        </p:nvPicPr>
        <p:blipFill rotWithShape="1">
          <a:blip r:embed="rId8">
            <a:alphaModFix/>
          </a:blip>
          <a:srcRect b="0" l="0" r="0" t="17074"/>
          <a:stretch/>
        </p:blipFill>
        <p:spPr>
          <a:xfrm>
            <a:off x="9865729" y="941781"/>
            <a:ext cx="1925599" cy="2393602"/>
          </a:xfrm>
          <a:prstGeom prst="rect">
            <a:avLst/>
          </a:prstGeom>
          <a:noFill/>
          <a:ln>
            <a:noFill/>
          </a:ln>
        </p:spPr>
      </p:pic>
      <p:pic>
        <p:nvPicPr>
          <p:cNvPr id="584" name="Google Shape;584;p58"/>
          <p:cNvPicPr preferRelativeResize="0"/>
          <p:nvPr/>
        </p:nvPicPr>
        <p:blipFill>
          <a:blip r:embed="rId9">
            <a:alphaModFix/>
          </a:blip>
          <a:stretch>
            <a:fillRect/>
          </a:stretch>
        </p:blipFill>
        <p:spPr>
          <a:xfrm>
            <a:off x="6649671" y="941780"/>
            <a:ext cx="2927693" cy="2393599"/>
          </a:xfrm>
          <a:prstGeom prst="rect">
            <a:avLst/>
          </a:prstGeom>
          <a:noFill/>
          <a:ln>
            <a:noFill/>
          </a:ln>
        </p:spPr>
      </p:pic>
      <p:sp>
        <p:nvSpPr>
          <p:cNvPr id="585" name="Google Shape;585;p58"/>
          <p:cNvSpPr txBox="1"/>
          <p:nvPr/>
        </p:nvSpPr>
        <p:spPr>
          <a:xfrm>
            <a:off x="6793209" y="3335383"/>
            <a:ext cx="2478000" cy="418500"/>
          </a:xfrm>
          <a:prstGeom prst="rect">
            <a:avLst/>
          </a:prstGeom>
          <a:noFill/>
          <a:ln>
            <a:noFill/>
          </a:ln>
        </p:spPr>
        <p:txBody>
          <a:bodyPr anchorCtr="0" anchor="t" bIns="99425" lIns="99425" spcFirstLastPara="1" rIns="99425" wrap="square" tIns="99425">
            <a:spAutoFit/>
          </a:bodyPr>
          <a:lstStyle/>
          <a:p>
            <a:pPr indent="0" lvl="0" marL="0" rtl="0" algn="ctr">
              <a:spcBef>
                <a:spcPts val="0"/>
              </a:spcBef>
              <a:spcAft>
                <a:spcPts val="0"/>
              </a:spcAft>
              <a:buNone/>
            </a:pPr>
            <a:r>
              <a:rPr b="1" lang="en-AU" sz="1413">
                <a:solidFill>
                  <a:srgbClr val="666666"/>
                </a:solidFill>
              </a:rPr>
              <a:t>AnymalC with Kinova Arm</a:t>
            </a:r>
            <a:endParaRPr b="1" sz="1413">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9"/>
          <p:cNvSpPr txBox="1"/>
          <p:nvPr/>
        </p:nvSpPr>
        <p:spPr>
          <a:xfrm>
            <a:off x="575100" y="1466825"/>
            <a:ext cx="10743000" cy="2943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accent1"/>
              </a:buClr>
              <a:buSzPts val="1900"/>
              <a:buChar char="●"/>
            </a:pPr>
            <a:r>
              <a:rPr lang="en-AU" sz="1900">
                <a:solidFill>
                  <a:schemeClr val="accent1"/>
                </a:solidFill>
              </a:rPr>
              <a:t>Full-body consistently outperforms arm-only across all distances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Exponential error growth with distance (expected from projectile physics)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Humanoid:</a:t>
            </a:r>
            <a:r>
              <a:rPr lang="en-AU" sz="1900">
                <a:solidFill>
                  <a:schemeClr val="accent1"/>
                </a:solidFill>
              </a:rPr>
              <a:t> Full-body ~0.9m error at 5m vs. ~1.4m arm-only</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b="1" lang="en-AU" sz="1900">
                <a:solidFill>
                  <a:schemeClr val="accent1"/>
                </a:solidFill>
              </a:rPr>
              <a:t>Quadruped: </a:t>
            </a:r>
            <a:r>
              <a:rPr lang="en-AU" sz="1900">
                <a:solidFill>
                  <a:schemeClr val="accent1"/>
                </a:solidFill>
              </a:rPr>
              <a:t>Full-body superior for &gt;99% of throwing angles</a:t>
            </a:r>
            <a:br>
              <a:rPr lang="en-AU" sz="1900">
                <a:solidFill>
                  <a:schemeClr val="accent1"/>
                </a:solidFill>
              </a:rPr>
            </a:br>
            <a:endParaRPr sz="1900">
              <a:solidFill>
                <a:schemeClr val="accent1"/>
              </a:solidFill>
            </a:endParaRPr>
          </a:p>
          <a:p>
            <a:pPr indent="-349250" lvl="0" marL="457200" rtl="0" algn="l">
              <a:spcBef>
                <a:spcPts val="0"/>
              </a:spcBef>
              <a:spcAft>
                <a:spcPts val="0"/>
              </a:spcAft>
              <a:buClr>
                <a:schemeClr val="accent1"/>
              </a:buClr>
              <a:buSzPts val="1900"/>
              <a:buChar char="●"/>
            </a:pPr>
            <a:r>
              <a:rPr lang="en-AU" sz="1900">
                <a:solidFill>
                  <a:schemeClr val="accent1"/>
                </a:solidFill>
              </a:rPr>
              <a:t>Novel behaviours emerged: counterbalancing, elastic energy storage, foot stepping</a:t>
            </a:r>
            <a:endParaRPr sz="1900">
              <a:solidFill>
                <a:schemeClr val="accent1"/>
              </a:solidFill>
            </a:endParaRPr>
          </a:p>
        </p:txBody>
      </p:sp>
      <p:sp>
        <p:nvSpPr>
          <p:cNvPr id="592" name="Google Shape;592;p59"/>
          <p:cNvSpPr txBox="1"/>
          <p:nvPr>
            <p:ph type="title"/>
          </p:nvPr>
        </p:nvSpPr>
        <p:spPr>
          <a:xfrm>
            <a:off x="695325" y="763960"/>
            <a:ext cx="10801500" cy="4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Simulation</a:t>
            </a:r>
            <a:r>
              <a:rPr lang="en-AU" sz="3200"/>
              <a:t> results - Accuracy and Generalisation</a:t>
            </a:r>
            <a:endParaRPr sz="3200"/>
          </a:p>
        </p:txBody>
      </p:sp>
      <p:sp>
        <p:nvSpPr>
          <p:cNvPr id="593" name="Google Shape;593;p59"/>
          <p:cNvSpPr txBox="1"/>
          <p:nvPr>
            <p:ph idx="12" type="sldNum"/>
          </p:nvPr>
        </p:nvSpPr>
        <p:spPr>
          <a:xfrm>
            <a:off x="11208568" y="6526800"/>
            <a:ext cx="288000" cy="108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AU"/>
              <a:t>‹#›</a:t>
            </a:fld>
            <a:endParaRPr/>
          </a:p>
        </p:txBody>
      </p:sp>
      <p:pic>
        <p:nvPicPr>
          <p:cNvPr id="594" name="Google Shape;594;p59"/>
          <p:cNvPicPr preferRelativeResize="0"/>
          <p:nvPr/>
        </p:nvPicPr>
        <p:blipFill>
          <a:blip r:embed="rId3">
            <a:alphaModFix/>
          </a:blip>
          <a:stretch>
            <a:fillRect/>
          </a:stretch>
        </p:blipFill>
        <p:spPr>
          <a:xfrm>
            <a:off x="8738375" y="198675"/>
            <a:ext cx="1382724" cy="652225"/>
          </a:xfrm>
          <a:prstGeom prst="rect">
            <a:avLst/>
          </a:prstGeom>
          <a:noFill/>
          <a:ln>
            <a:noFill/>
          </a:ln>
        </p:spPr>
      </p:pic>
      <p:pic>
        <p:nvPicPr>
          <p:cNvPr id="595" name="Google Shape;595;p59"/>
          <p:cNvPicPr preferRelativeResize="0"/>
          <p:nvPr/>
        </p:nvPicPr>
        <p:blipFill>
          <a:blip r:embed="rId4">
            <a:alphaModFix/>
          </a:blip>
          <a:stretch>
            <a:fillRect/>
          </a:stretch>
        </p:blipFill>
        <p:spPr>
          <a:xfrm>
            <a:off x="5763500" y="266175"/>
            <a:ext cx="2725075" cy="517225"/>
          </a:xfrm>
          <a:prstGeom prst="rect">
            <a:avLst/>
          </a:prstGeom>
          <a:noFill/>
          <a:ln>
            <a:noFill/>
          </a:ln>
        </p:spPr>
      </p:pic>
      <p:pic>
        <p:nvPicPr>
          <p:cNvPr id="596" name="Google Shape;596;p59"/>
          <p:cNvPicPr preferRelativeResize="0"/>
          <p:nvPr/>
        </p:nvPicPr>
        <p:blipFill>
          <a:blip r:embed="rId5">
            <a:alphaModFix/>
          </a:blip>
          <a:stretch>
            <a:fillRect/>
          </a:stretch>
        </p:blipFill>
        <p:spPr>
          <a:xfrm>
            <a:off x="695325" y="4485613"/>
            <a:ext cx="6381750" cy="1895475"/>
          </a:xfrm>
          <a:prstGeom prst="rect">
            <a:avLst/>
          </a:prstGeom>
          <a:noFill/>
          <a:ln>
            <a:noFill/>
          </a:ln>
        </p:spPr>
      </p:pic>
      <p:sp>
        <p:nvSpPr>
          <p:cNvPr id="597" name="Google Shape;597;p59"/>
          <p:cNvSpPr txBox="1"/>
          <p:nvPr/>
        </p:nvSpPr>
        <p:spPr>
          <a:xfrm>
            <a:off x="1239550" y="6280796"/>
            <a:ext cx="49806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a:solidFill>
                  <a:schemeClr val="accent1"/>
                </a:solidFill>
              </a:rPr>
              <a:t>Generalist policy throwing accuracy results (5 trials each)</a:t>
            </a:r>
            <a:endParaRPr>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y of Queensland">
  <a:themeElements>
    <a:clrScheme name="UQ">
      <a:dk1>
        <a:srgbClr val="2B1D37"/>
      </a:dk1>
      <a:lt1>
        <a:srgbClr val="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